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5143500" cx="9144000"/>
  <p:notesSz cx="6858000" cy="9144000"/>
  <p:embeddedFontLst>
    <p:embeddedFont>
      <p:font typeface="Reem Kufi"/>
      <p:regular r:id="rId39"/>
      <p:bold r:id="rId40"/>
    </p:embeddedFont>
    <p:embeddedFont>
      <p:font typeface="Source Sans Pr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eemKufi-bold.fntdata"/><Relationship Id="rId20" Type="http://schemas.openxmlformats.org/officeDocument/2006/relationships/slide" Target="slides/slide16.xml"/><Relationship Id="rId42" Type="http://schemas.openxmlformats.org/officeDocument/2006/relationships/font" Target="fonts/SourceSansPro-bold.fntdata"/><Relationship Id="rId41" Type="http://schemas.openxmlformats.org/officeDocument/2006/relationships/font" Target="fonts/SourceSansPro-regular.fntdata"/><Relationship Id="rId22" Type="http://schemas.openxmlformats.org/officeDocument/2006/relationships/slide" Target="slides/slide18.xml"/><Relationship Id="rId44" Type="http://schemas.openxmlformats.org/officeDocument/2006/relationships/font" Target="fonts/SourceSansPro-boldItalic.fntdata"/><Relationship Id="rId21" Type="http://schemas.openxmlformats.org/officeDocument/2006/relationships/slide" Target="slides/slide17.xml"/><Relationship Id="rId43" Type="http://schemas.openxmlformats.org/officeDocument/2006/relationships/font" Target="fonts/SourceSansPro-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ReemKufi-regular.fntdata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855186e73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855186e73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240de22ff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240de22ff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1a4f4ec06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1a4f4ec06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1a4f4ec06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1a4f4ec06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240de22fff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240de22fff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240de22fff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240de22fff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19292d3cb8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19292d3cb8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21bc51036e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21bc51036e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a8bd89ab15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a8bd89ab15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Criamos uma persona com o intuito de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242f53e92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242f53e92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Criamos uma persona com o intuito de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1d3df430d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1d3df430d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7837852887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7837852887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19292d3cb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19292d3cb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Escopo do problema, publico alvo da solução e tipo de bolsa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19292d3cb8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19292d3cb8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21bc51036e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21bc51036e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1a10457f22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1a10457f22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19292d3cb8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19292d3cb8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1a23ec81b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1a23ec81b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19292d3cb8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19292d3cb8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1a10457f2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11a10457f2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Nosso problema dentro da UFPE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1a10457f2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11a10457f2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Nosso problema dentro da STI, tipos de coords e onde Marlos tá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1a10457f22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1a10457f22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7837852887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7837852887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9ff61f9cc4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9ff61f9cc4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9ff61f9cc4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9ff61f9cc4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a8bd89ab15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a8bd89ab15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11a4f4ec06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11a4f4ec06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9ff61f9cc4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9ff61f9cc4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240de22ff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240de22ff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240de22ff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240de22ff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240de22ff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240de22ff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240de22ff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240de22ff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240de22ff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240de22ff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240de22ff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240de22ff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3900" y="2048774"/>
            <a:ext cx="7696200" cy="65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b="1" sz="53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617650" y="2799526"/>
            <a:ext cx="3908700" cy="29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-258882" y="0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179556" y="79326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258881" y="516800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179555" y="596125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-258881" y="1033600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-179555" y="1112925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 flipH="1" rot="5400000">
            <a:off x="8627160" y="4887619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 flipH="1" rot="5400000">
            <a:off x="8706494" y="4966953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 flipH="1" rot="5400000">
            <a:off x="811036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 flipH="1" rot="5400000">
            <a:off x="8189694" y="496695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 flipH="1" rot="5400000">
            <a:off x="759356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 flipH="1" rot="5400000">
            <a:off x="7672895" y="496695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 rot="5400000">
            <a:off x="515620" y="4887615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 rot="5400000">
            <a:off x="594955" y="496693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 rot="5400000">
            <a:off x="-118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 rot="5400000">
            <a:off x="78155" y="4966933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 rot="5400000">
            <a:off x="8627160" y="-258944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 rot="5400000">
            <a:off x="8706494" y="-179627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 rot="5400000">
            <a:off x="8110360" y="-258942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 rot="5400000">
            <a:off x="8189695" y="-179626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2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/>
          <p:nvPr>
            <p:ph hasCustomPrompt="1" type="title"/>
          </p:nvPr>
        </p:nvSpPr>
        <p:spPr>
          <a:xfrm>
            <a:off x="2421188" y="1858119"/>
            <a:ext cx="4412400" cy="8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72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2" name="Google Shape;182;p11"/>
          <p:cNvSpPr txBox="1"/>
          <p:nvPr>
            <p:ph idx="2" type="title"/>
          </p:nvPr>
        </p:nvSpPr>
        <p:spPr>
          <a:xfrm>
            <a:off x="2393738" y="2768481"/>
            <a:ext cx="4467300" cy="51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83" name="Google Shape;183;p11"/>
          <p:cNvSpPr/>
          <p:nvPr/>
        </p:nvSpPr>
        <p:spPr>
          <a:xfrm>
            <a:off x="-258882" y="0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1"/>
          <p:cNvSpPr/>
          <p:nvPr/>
        </p:nvSpPr>
        <p:spPr>
          <a:xfrm>
            <a:off x="-179556" y="79326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1"/>
          <p:cNvSpPr/>
          <p:nvPr/>
        </p:nvSpPr>
        <p:spPr>
          <a:xfrm>
            <a:off x="-258881" y="516800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1"/>
          <p:cNvSpPr/>
          <p:nvPr/>
        </p:nvSpPr>
        <p:spPr>
          <a:xfrm>
            <a:off x="-179555" y="596125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1"/>
          <p:cNvSpPr/>
          <p:nvPr/>
        </p:nvSpPr>
        <p:spPr>
          <a:xfrm>
            <a:off x="-258881" y="1033600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1"/>
          <p:cNvSpPr/>
          <p:nvPr/>
        </p:nvSpPr>
        <p:spPr>
          <a:xfrm>
            <a:off x="-179555" y="1112925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1"/>
          <p:cNvSpPr/>
          <p:nvPr/>
        </p:nvSpPr>
        <p:spPr>
          <a:xfrm flipH="1" rot="5400000">
            <a:off x="8627160" y="4887619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1"/>
          <p:cNvSpPr/>
          <p:nvPr/>
        </p:nvSpPr>
        <p:spPr>
          <a:xfrm flipH="1" rot="5400000">
            <a:off x="8706494" y="4966953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1"/>
          <p:cNvSpPr/>
          <p:nvPr/>
        </p:nvSpPr>
        <p:spPr>
          <a:xfrm flipH="1" rot="5400000">
            <a:off x="811036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1"/>
          <p:cNvSpPr/>
          <p:nvPr/>
        </p:nvSpPr>
        <p:spPr>
          <a:xfrm flipH="1" rot="5400000">
            <a:off x="8189694" y="496695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1"/>
          <p:cNvSpPr/>
          <p:nvPr/>
        </p:nvSpPr>
        <p:spPr>
          <a:xfrm flipH="1" rot="5400000">
            <a:off x="759356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1"/>
          <p:cNvSpPr/>
          <p:nvPr/>
        </p:nvSpPr>
        <p:spPr>
          <a:xfrm flipH="1" rot="5400000">
            <a:off x="7672895" y="496695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1"/>
          <p:cNvSpPr/>
          <p:nvPr/>
        </p:nvSpPr>
        <p:spPr>
          <a:xfrm rot="5400000">
            <a:off x="515620" y="4887615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1"/>
          <p:cNvSpPr/>
          <p:nvPr/>
        </p:nvSpPr>
        <p:spPr>
          <a:xfrm rot="5400000">
            <a:off x="594955" y="496693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1"/>
          <p:cNvSpPr/>
          <p:nvPr/>
        </p:nvSpPr>
        <p:spPr>
          <a:xfrm rot="5400000">
            <a:off x="-118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1"/>
          <p:cNvSpPr/>
          <p:nvPr/>
        </p:nvSpPr>
        <p:spPr>
          <a:xfrm rot="5400000">
            <a:off x="78155" y="4966933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1"/>
          <p:cNvSpPr/>
          <p:nvPr/>
        </p:nvSpPr>
        <p:spPr>
          <a:xfrm rot="5400000">
            <a:off x="8627160" y="-258944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1"/>
          <p:cNvSpPr/>
          <p:nvPr/>
        </p:nvSpPr>
        <p:spPr>
          <a:xfrm rot="5400000">
            <a:off x="8706494" y="-179627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1"/>
          <p:cNvSpPr/>
          <p:nvPr/>
        </p:nvSpPr>
        <p:spPr>
          <a:xfrm rot="5400000">
            <a:off x="8110360" y="-258942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1"/>
          <p:cNvSpPr/>
          <p:nvPr/>
        </p:nvSpPr>
        <p:spPr>
          <a:xfrm rot="5400000">
            <a:off x="8189695" y="-179626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BLANK_2">
    <p:bg>
      <p:bgPr>
        <a:solidFill>
          <a:schemeClr val="lt2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"/>
          <p:cNvSpPr txBox="1"/>
          <p:nvPr>
            <p:ph type="title"/>
          </p:nvPr>
        </p:nvSpPr>
        <p:spPr>
          <a:xfrm>
            <a:off x="723900" y="540000"/>
            <a:ext cx="77001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6" name="Google Shape;206;p13"/>
          <p:cNvSpPr txBox="1"/>
          <p:nvPr>
            <p:ph idx="1" type="subTitle"/>
          </p:nvPr>
        </p:nvSpPr>
        <p:spPr>
          <a:xfrm>
            <a:off x="723900" y="1557625"/>
            <a:ext cx="3436800" cy="24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romanLcPeriod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romanLcPeriod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AutoNum type="romanLcPeriod"/>
              <a:defRPr/>
            </a:lvl9pPr>
          </a:lstStyle>
          <a:p/>
        </p:txBody>
      </p:sp>
      <p:grpSp>
        <p:nvGrpSpPr>
          <p:cNvPr id="207" name="Google Shape;207;p13"/>
          <p:cNvGrpSpPr/>
          <p:nvPr/>
        </p:nvGrpSpPr>
        <p:grpSpPr>
          <a:xfrm rot="5400000">
            <a:off x="8369867" y="4109867"/>
            <a:ext cx="1550412" cy="516832"/>
            <a:chOff x="-1171" y="-257083"/>
            <a:chExt cx="1550412" cy="516832"/>
          </a:xfrm>
        </p:grpSpPr>
        <p:sp>
          <p:nvSpPr>
            <p:cNvPr id="208" name="Google Shape;208;p13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3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3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" name="Google Shape;214;p13"/>
          <p:cNvGrpSpPr/>
          <p:nvPr/>
        </p:nvGrpSpPr>
        <p:grpSpPr>
          <a:xfrm rot="5400000">
            <a:off x="-779839" y="516792"/>
            <a:ext cx="1550412" cy="516832"/>
            <a:chOff x="-1171" y="-257083"/>
            <a:chExt cx="1550412" cy="516832"/>
          </a:xfrm>
        </p:grpSpPr>
        <p:sp>
          <p:nvSpPr>
            <p:cNvPr id="215" name="Google Shape;215;p13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3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3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3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3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3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">
    <p:bg>
      <p:bgPr>
        <a:solidFill>
          <a:schemeClr val="lt2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4"/>
          <p:cNvSpPr txBox="1"/>
          <p:nvPr>
            <p:ph type="title"/>
          </p:nvPr>
        </p:nvSpPr>
        <p:spPr>
          <a:xfrm>
            <a:off x="720000" y="540000"/>
            <a:ext cx="77001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3" name="Google Shape;223;p14"/>
          <p:cNvSpPr txBox="1"/>
          <p:nvPr>
            <p:ph idx="1" type="subTitle"/>
          </p:nvPr>
        </p:nvSpPr>
        <p:spPr>
          <a:xfrm>
            <a:off x="1072413" y="1900189"/>
            <a:ext cx="1585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14"/>
          <p:cNvSpPr txBox="1"/>
          <p:nvPr>
            <p:ph idx="2" type="subTitle"/>
          </p:nvPr>
        </p:nvSpPr>
        <p:spPr>
          <a:xfrm>
            <a:off x="1072413" y="1582914"/>
            <a:ext cx="1585200" cy="3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5" name="Google Shape;225;p14"/>
          <p:cNvSpPr txBox="1"/>
          <p:nvPr>
            <p:ph idx="3" type="subTitle"/>
          </p:nvPr>
        </p:nvSpPr>
        <p:spPr>
          <a:xfrm>
            <a:off x="1072413" y="3414664"/>
            <a:ext cx="1585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6" name="Google Shape;226;p14"/>
          <p:cNvSpPr txBox="1"/>
          <p:nvPr>
            <p:ph idx="4" type="subTitle"/>
          </p:nvPr>
        </p:nvSpPr>
        <p:spPr>
          <a:xfrm>
            <a:off x="1072413" y="3097389"/>
            <a:ext cx="1585200" cy="3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27" name="Google Shape;227;p14"/>
          <p:cNvSpPr txBox="1"/>
          <p:nvPr>
            <p:ph idx="5" type="subTitle"/>
          </p:nvPr>
        </p:nvSpPr>
        <p:spPr>
          <a:xfrm>
            <a:off x="3831785" y="1900189"/>
            <a:ext cx="1585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8" name="Google Shape;228;p14"/>
          <p:cNvSpPr txBox="1"/>
          <p:nvPr>
            <p:ph idx="6" type="subTitle"/>
          </p:nvPr>
        </p:nvSpPr>
        <p:spPr>
          <a:xfrm>
            <a:off x="3831785" y="1582914"/>
            <a:ext cx="1585200" cy="3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29" name="Google Shape;229;p14"/>
          <p:cNvSpPr txBox="1"/>
          <p:nvPr>
            <p:ph idx="7" type="subTitle"/>
          </p:nvPr>
        </p:nvSpPr>
        <p:spPr>
          <a:xfrm>
            <a:off x="3831785" y="3414664"/>
            <a:ext cx="1585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" name="Google Shape;230;p14"/>
          <p:cNvSpPr txBox="1"/>
          <p:nvPr>
            <p:ph idx="8" type="subTitle"/>
          </p:nvPr>
        </p:nvSpPr>
        <p:spPr>
          <a:xfrm>
            <a:off x="3831785" y="3097389"/>
            <a:ext cx="1585200" cy="3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31" name="Google Shape;231;p14"/>
          <p:cNvSpPr txBox="1"/>
          <p:nvPr>
            <p:ph idx="9" type="subTitle"/>
          </p:nvPr>
        </p:nvSpPr>
        <p:spPr>
          <a:xfrm>
            <a:off x="6591160" y="1900189"/>
            <a:ext cx="1585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2" name="Google Shape;232;p14"/>
          <p:cNvSpPr txBox="1"/>
          <p:nvPr>
            <p:ph idx="13" type="subTitle"/>
          </p:nvPr>
        </p:nvSpPr>
        <p:spPr>
          <a:xfrm>
            <a:off x="6591160" y="1582914"/>
            <a:ext cx="1585200" cy="3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3" name="Google Shape;233;p14"/>
          <p:cNvSpPr txBox="1"/>
          <p:nvPr>
            <p:ph idx="14" type="subTitle"/>
          </p:nvPr>
        </p:nvSpPr>
        <p:spPr>
          <a:xfrm>
            <a:off x="6591160" y="3414664"/>
            <a:ext cx="1585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" name="Google Shape;234;p14"/>
          <p:cNvSpPr txBox="1"/>
          <p:nvPr>
            <p:ph idx="15" type="subTitle"/>
          </p:nvPr>
        </p:nvSpPr>
        <p:spPr>
          <a:xfrm>
            <a:off x="6591160" y="3097389"/>
            <a:ext cx="1585200" cy="3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grpSp>
        <p:nvGrpSpPr>
          <p:cNvPr id="235" name="Google Shape;235;p14"/>
          <p:cNvGrpSpPr/>
          <p:nvPr/>
        </p:nvGrpSpPr>
        <p:grpSpPr>
          <a:xfrm flipH="1" rot="5400000">
            <a:off x="8369867" y="516792"/>
            <a:ext cx="1550412" cy="516832"/>
            <a:chOff x="-1171" y="-257083"/>
            <a:chExt cx="1550412" cy="516832"/>
          </a:xfrm>
        </p:grpSpPr>
        <p:sp>
          <p:nvSpPr>
            <p:cNvPr id="236" name="Google Shape;236;p14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" name="Google Shape;242;p14"/>
          <p:cNvGrpSpPr/>
          <p:nvPr/>
        </p:nvGrpSpPr>
        <p:grpSpPr>
          <a:xfrm flipH="1" rot="5400000">
            <a:off x="-779839" y="4109867"/>
            <a:ext cx="1550412" cy="516832"/>
            <a:chOff x="-1171" y="-257083"/>
            <a:chExt cx="1550412" cy="516832"/>
          </a:xfrm>
        </p:grpSpPr>
        <p:sp>
          <p:nvSpPr>
            <p:cNvPr id="243" name="Google Shape;243;p14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4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solidFill>
          <a:schemeClr val="lt2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5"/>
          <p:cNvSpPr txBox="1"/>
          <p:nvPr>
            <p:ph type="title"/>
          </p:nvPr>
        </p:nvSpPr>
        <p:spPr>
          <a:xfrm>
            <a:off x="720000" y="540000"/>
            <a:ext cx="77001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1" name="Google Shape;251;p15"/>
          <p:cNvSpPr txBox="1"/>
          <p:nvPr>
            <p:ph hasCustomPrompt="1" idx="2" type="title"/>
          </p:nvPr>
        </p:nvSpPr>
        <p:spPr>
          <a:xfrm>
            <a:off x="814575" y="1502959"/>
            <a:ext cx="923700" cy="84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2" name="Google Shape;252;p15"/>
          <p:cNvSpPr txBox="1"/>
          <p:nvPr>
            <p:ph idx="1" type="subTitle"/>
          </p:nvPr>
        </p:nvSpPr>
        <p:spPr>
          <a:xfrm>
            <a:off x="1985925" y="1437209"/>
            <a:ext cx="25242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Reem Kufi"/>
                <a:ea typeface="Reem Kufi"/>
                <a:cs typeface="Reem Kufi"/>
                <a:sym typeface="Reem Kufi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53" name="Google Shape;253;p15"/>
          <p:cNvSpPr txBox="1"/>
          <p:nvPr>
            <p:ph idx="3" type="subTitle"/>
          </p:nvPr>
        </p:nvSpPr>
        <p:spPr>
          <a:xfrm>
            <a:off x="1985925" y="1732484"/>
            <a:ext cx="22857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54" name="Google Shape;254;p15"/>
          <p:cNvSpPr txBox="1"/>
          <p:nvPr>
            <p:ph hasCustomPrompt="1" idx="4" type="title"/>
          </p:nvPr>
        </p:nvSpPr>
        <p:spPr>
          <a:xfrm>
            <a:off x="814575" y="2865034"/>
            <a:ext cx="923700" cy="84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5" name="Google Shape;255;p15"/>
          <p:cNvSpPr txBox="1"/>
          <p:nvPr>
            <p:ph idx="5" type="subTitle"/>
          </p:nvPr>
        </p:nvSpPr>
        <p:spPr>
          <a:xfrm>
            <a:off x="1985925" y="2799284"/>
            <a:ext cx="25242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56" name="Google Shape;256;p15"/>
          <p:cNvSpPr txBox="1"/>
          <p:nvPr>
            <p:ph idx="6" type="subTitle"/>
          </p:nvPr>
        </p:nvSpPr>
        <p:spPr>
          <a:xfrm>
            <a:off x="1985925" y="3094559"/>
            <a:ext cx="22857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57" name="Google Shape;257;p15"/>
          <p:cNvSpPr txBox="1"/>
          <p:nvPr>
            <p:ph hasCustomPrompt="1" idx="7" type="title"/>
          </p:nvPr>
        </p:nvSpPr>
        <p:spPr>
          <a:xfrm>
            <a:off x="4633875" y="1502959"/>
            <a:ext cx="923700" cy="84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8" name="Google Shape;258;p15"/>
          <p:cNvSpPr txBox="1"/>
          <p:nvPr>
            <p:ph idx="8" type="subTitle"/>
          </p:nvPr>
        </p:nvSpPr>
        <p:spPr>
          <a:xfrm>
            <a:off x="5805225" y="1437209"/>
            <a:ext cx="25242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59" name="Google Shape;259;p15"/>
          <p:cNvSpPr txBox="1"/>
          <p:nvPr>
            <p:ph idx="9" type="subTitle"/>
          </p:nvPr>
        </p:nvSpPr>
        <p:spPr>
          <a:xfrm>
            <a:off x="5805225" y="1732484"/>
            <a:ext cx="22857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60" name="Google Shape;260;p15"/>
          <p:cNvSpPr txBox="1"/>
          <p:nvPr>
            <p:ph hasCustomPrompt="1" idx="13" type="title"/>
          </p:nvPr>
        </p:nvSpPr>
        <p:spPr>
          <a:xfrm>
            <a:off x="4633875" y="2865034"/>
            <a:ext cx="923700" cy="84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1" name="Google Shape;261;p15"/>
          <p:cNvSpPr txBox="1"/>
          <p:nvPr>
            <p:ph idx="14" type="subTitle"/>
          </p:nvPr>
        </p:nvSpPr>
        <p:spPr>
          <a:xfrm>
            <a:off x="5805225" y="2799284"/>
            <a:ext cx="25242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62" name="Google Shape;262;p15"/>
          <p:cNvSpPr txBox="1"/>
          <p:nvPr>
            <p:ph idx="15" type="subTitle"/>
          </p:nvPr>
        </p:nvSpPr>
        <p:spPr>
          <a:xfrm>
            <a:off x="5805225" y="3094559"/>
            <a:ext cx="22857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grpSp>
        <p:nvGrpSpPr>
          <p:cNvPr id="263" name="Google Shape;263;p15"/>
          <p:cNvGrpSpPr/>
          <p:nvPr/>
        </p:nvGrpSpPr>
        <p:grpSpPr>
          <a:xfrm flipH="1" rot="5400000">
            <a:off x="8369867" y="516792"/>
            <a:ext cx="1550412" cy="516832"/>
            <a:chOff x="-1171" y="-257083"/>
            <a:chExt cx="1550412" cy="516832"/>
          </a:xfrm>
        </p:grpSpPr>
        <p:sp>
          <p:nvSpPr>
            <p:cNvPr id="264" name="Google Shape;264;p15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5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5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" name="Google Shape;270;p15"/>
          <p:cNvGrpSpPr/>
          <p:nvPr/>
        </p:nvGrpSpPr>
        <p:grpSpPr>
          <a:xfrm flipH="1" rot="5400000">
            <a:off x="-779839" y="4109867"/>
            <a:ext cx="1550412" cy="516832"/>
            <a:chOff x="-1171" y="-257083"/>
            <a:chExt cx="1550412" cy="516832"/>
          </a:xfrm>
        </p:grpSpPr>
        <p:sp>
          <p:nvSpPr>
            <p:cNvPr id="271" name="Google Shape;271;p15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5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5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5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5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5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bg>
      <p:bgPr>
        <a:solidFill>
          <a:schemeClr val="lt2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6"/>
          <p:cNvSpPr txBox="1"/>
          <p:nvPr>
            <p:ph type="title"/>
          </p:nvPr>
        </p:nvSpPr>
        <p:spPr>
          <a:xfrm>
            <a:off x="720000" y="540000"/>
            <a:ext cx="77001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9" name="Google Shape;279;p16"/>
          <p:cNvSpPr txBox="1"/>
          <p:nvPr>
            <p:ph idx="1" type="subTitle"/>
          </p:nvPr>
        </p:nvSpPr>
        <p:spPr>
          <a:xfrm>
            <a:off x="2139567" y="2039250"/>
            <a:ext cx="22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80" name="Google Shape;280;p16"/>
          <p:cNvSpPr txBox="1"/>
          <p:nvPr>
            <p:ph idx="2" type="subTitle"/>
          </p:nvPr>
        </p:nvSpPr>
        <p:spPr>
          <a:xfrm>
            <a:off x="5997192" y="2039250"/>
            <a:ext cx="22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81" name="Google Shape;281;p16"/>
          <p:cNvSpPr txBox="1"/>
          <p:nvPr>
            <p:ph idx="3" type="subTitle"/>
          </p:nvPr>
        </p:nvSpPr>
        <p:spPr>
          <a:xfrm>
            <a:off x="4068367" y="3515625"/>
            <a:ext cx="22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grpSp>
        <p:nvGrpSpPr>
          <p:cNvPr id="282" name="Google Shape;282;p16"/>
          <p:cNvGrpSpPr/>
          <p:nvPr/>
        </p:nvGrpSpPr>
        <p:grpSpPr>
          <a:xfrm flipH="1" rot="5400000">
            <a:off x="8369867" y="516792"/>
            <a:ext cx="1550412" cy="516832"/>
            <a:chOff x="-1171" y="-257083"/>
            <a:chExt cx="1550412" cy="516832"/>
          </a:xfrm>
        </p:grpSpPr>
        <p:sp>
          <p:nvSpPr>
            <p:cNvPr id="283" name="Google Shape;283;p16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6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6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6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6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6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9" name="Google Shape;289;p16"/>
          <p:cNvGrpSpPr/>
          <p:nvPr/>
        </p:nvGrpSpPr>
        <p:grpSpPr>
          <a:xfrm flipH="1" rot="5400000">
            <a:off x="-779839" y="4109867"/>
            <a:ext cx="1550412" cy="516832"/>
            <a:chOff x="-1171" y="-257083"/>
            <a:chExt cx="1550412" cy="516832"/>
          </a:xfrm>
        </p:grpSpPr>
        <p:sp>
          <p:nvSpPr>
            <p:cNvPr id="290" name="Google Shape;290;p16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6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s">
  <p:cSld name="CUSTOM_5_1_1">
    <p:bg>
      <p:bgPr>
        <a:solidFill>
          <a:schemeClr val="lt2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7"/>
          <p:cNvSpPr txBox="1"/>
          <p:nvPr>
            <p:ph type="title"/>
          </p:nvPr>
        </p:nvSpPr>
        <p:spPr>
          <a:xfrm>
            <a:off x="720000" y="540000"/>
            <a:ext cx="77001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8" name="Google Shape;298;p17"/>
          <p:cNvSpPr txBox="1"/>
          <p:nvPr>
            <p:ph hasCustomPrompt="1" idx="2" type="title"/>
          </p:nvPr>
        </p:nvSpPr>
        <p:spPr>
          <a:xfrm>
            <a:off x="720000" y="2090925"/>
            <a:ext cx="1985400" cy="106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9" name="Google Shape;299;p17"/>
          <p:cNvSpPr txBox="1"/>
          <p:nvPr>
            <p:ph idx="1" type="subTitle"/>
          </p:nvPr>
        </p:nvSpPr>
        <p:spPr>
          <a:xfrm>
            <a:off x="721345" y="2862450"/>
            <a:ext cx="19854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17"/>
          <p:cNvSpPr txBox="1"/>
          <p:nvPr>
            <p:ph hasCustomPrompt="1" idx="3" type="title"/>
          </p:nvPr>
        </p:nvSpPr>
        <p:spPr>
          <a:xfrm>
            <a:off x="3578625" y="2090925"/>
            <a:ext cx="1985400" cy="106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1" name="Google Shape;301;p17"/>
          <p:cNvSpPr txBox="1"/>
          <p:nvPr>
            <p:ph idx="4" type="subTitle"/>
          </p:nvPr>
        </p:nvSpPr>
        <p:spPr>
          <a:xfrm>
            <a:off x="3579970" y="2862450"/>
            <a:ext cx="19854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17"/>
          <p:cNvSpPr txBox="1"/>
          <p:nvPr>
            <p:ph hasCustomPrompt="1" idx="5" type="title"/>
          </p:nvPr>
        </p:nvSpPr>
        <p:spPr>
          <a:xfrm>
            <a:off x="6437250" y="2090925"/>
            <a:ext cx="1985400" cy="106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3" name="Google Shape;303;p17"/>
          <p:cNvSpPr txBox="1"/>
          <p:nvPr>
            <p:ph idx="6" type="subTitle"/>
          </p:nvPr>
        </p:nvSpPr>
        <p:spPr>
          <a:xfrm>
            <a:off x="6438595" y="2862450"/>
            <a:ext cx="19854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17"/>
          <p:cNvSpPr/>
          <p:nvPr/>
        </p:nvSpPr>
        <p:spPr>
          <a:xfrm>
            <a:off x="-258882" y="0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7"/>
          <p:cNvSpPr/>
          <p:nvPr/>
        </p:nvSpPr>
        <p:spPr>
          <a:xfrm>
            <a:off x="-179556" y="79326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7"/>
          <p:cNvSpPr/>
          <p:nvPr/>
        </p:nvSpPr>
        <p:spPr>
          <a:xfrm>
            <a:off x="-258881" y="516800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7"/>
          <p:cNvSpPr/>
          <p:nvPr/>
        </p:nvSpPr>
        <p:spPr>
          <a:xfrm>
            <a:off x="-179555" y="596125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7"/>
          <p:cNvSpPr/>
          <p:nvPr/>
        </p:nvSpPr>
        <p:spPr>
          <a:xfrm>
            <a:off x="-258881" y="1033600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7"/>
          <p:cNvSpPr/>
          <p:nvPr/>
        </p:nvSpPr>
        <p:spPr>
          <a:xfrm>
            <a:off x="-179555" y="1112925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7"/>
          <p:cNvSpPr/>
          <p:nvPr/>
        </p:nvSpPr>
        <p:spPr>
          <a:xfrm flipH="1" rot="5400000">
            <a:off x="8627160" y="4887619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7"/>
          <p:cNvSpPr/>
          <p:nvPr/>
        </p:nvSpPr>
        <p:spPr>
          <a:xfrm flipH="1" rot="5400000">
            <a:off x="8706494" y="4966953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7"/>
          <p:cNvSpPr/>
          <p:nvPr/>
        </p:nvSpPr>
        <p:spPr>
          <a:xfrm flipH="1" rot="5400000">
            <a:off x="811036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7"/>
          <p:cNvSpPr/>
          <p:nvPr/>
        </p:nvSpPr>
        <p:spPr>
          <a:xfrm flipH="1" rot="5400000">
            <a:off x="8189694" y="496695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7"/>
          <p:cNvSpPr/>
          <p:nvPr/>
        </p:nvSpPr>
        <p:spPr>
          <a:xfrm flipH="1" rot="5400000">
            <a:off x="759356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7"/>
          <p:cNvSpPr/>
          <p:nvPr/>
        </p:nvSpPr>
        <p:spPr>
          <a:xfrm flipH="1" rot="5400000">
            <a:off x="7672895" y="496695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7"/>
          <p:cNvSpPr/>
          <p:nvPr/>
        </p:nvSpPr>
        <p:spPr>
          <a:xfrm rot="5400000">
            <a:off x="515620" y="4887615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7"/>
          <p:cNvSpPr/>
          <p:nvPr/>
        </p:nvSpPr>
        <p:spPr>
          <a:xfrm rot="5400000">
            <a:off x="594955" y="496693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7"/>
          <p:cNvSpPr/>
          <p:nvPr/>
        </p:nvSpPr>
        <p:spPr>
          <a:xfrm rot="5400000">
            <a:off x="-118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7"/>
          <p:cNvSpPr/>
          <p:nvPr/>
        </p:nvSpPr>
        <p:spPr>
          <a:xfrm rot="5400000">
            <a:off x="78155" y="4966933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7"/>
          <p:cNvSpPr/>
          <p:nvPr/>
        </p:nvSpPr>
        <p:spPr>
          <a:xfrm rot="5400000">
            <a:off x="8627160" y="-258944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7"/>
          <p:cNvSpPr/>
          <p:nvPr/>
        </p:nvSpPr>
        <p:spPr>
          <a:xfrm rot="5400000">
            <a:off x="8706494" y="-179627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7"/>
          <p:cNvSpPr/>
          <p:nvPr/>
        </p:nvSpPr>
        <p:spPr>
          <a:xfrm rot="5400000">
            <a:off x="8110360" y="-258942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7"/>
          <p:cNvSpPr/>
          <p:nvPr/>
        </p:nvSpPr>
        <p:spPr>
          <a:xfrm rot="5400000">
            <a:off x="8189695" y="-179626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">
    <p:bg>
      <p:bgPr>
        <a:solidFill>
          <a:schemeClr val="lt2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8"/>
          <p:cNvSpPr txBox="1"/>
          <p:nvPr>
            <p:ph type="title"/>
          </p:nvPr>
        </p:nvSpPr>
        <p:spPr>
          <a:xfrm>
            <a:off x="720000" y="540000"/>
            <a:ext cx="77001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" name="Google Shape;326;p18"/>
          <p:cNvSpPr txBox="1"/>
          <p:nvPr>
            <p:ph idx="1" type="subTitle"/>
          </p:nvPr>
        </p:nvSpPr>
        <p:spPr>
          <a:xfrm>
            <a:off x="1965739" y="1810650"/>
            <a:ext cx="22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27" name="Google Shape;327;p18"/>
          <p:cNvSpPr txBox="1"/>
          <p:nvPr>
            <p:ph idx="2" type="subTitle"/>
          </p:nvPr>
        </p:nvSpPr>
        <p:spPr>
          <a:xfrm>
            <a:off x="5594764" y="1810650"/>
            <a:ext cx="22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28" name="Google Shape;328;p18"/>
          <p:cNvSpPr txBox="1"/>
          <p:nvPr>
            <p:ph idx="3" type="subTitle"/>
          </p:nvPr>
        </p:nvSpPr>
        <p:spPr>
          <a:xfrm>
            <a:off x="1965739" y="1493375"/>
            <a:ext cx="2285700" cy="3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29" name="Google Shape;329;p18"/>
          <p:cNvSpPr txBox="1"/>
          <p:nvPr>
            <p:ph idx="4" type="subTitle"/>
          </p:nvPr>
        </p:nvSpPr>
        <p:spPr>
          <a:xfrm>
            <a:off x="5594764" y="1493375"/>
            <a:ext cx="2285700" cy="3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30" name="Google Shape;330;p18"/>
          <p:cNvSpPr txBox="1"/>
          <p:nvPr>
            <p:ph idx="5" type="subTitle"/>
          </p:nvPr>
        </p:nvSpPr>
        <p:spPr>
          <a:xfrm>
            <a:off x="1965739" y="3401325"/>
            <a:ext cx="22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31" name="Google Shape;331;p18"/>
          <p:cNvSpPr txBox="1"/>
          <p:nvPr>
            <p:ph idx="6" type="subTitle"/>
          </p:nvPr>
        </p:nvSpPr>
        <p:spPr>
          <a:xfrm>
            <a:off x="5594764" y="3401325"/>
            <a:ext cx="22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32" name="Google Shape;332;p18"/>
          <p:cNvSpPr txBox="1"/>
          <p:nvPr>
            <p:ph idx="7" type="subTitle"/>
          </p:nvPr>
        </p:nvSpPr>
        <p:spPr>
          <a:xfrm>
            <a:off x="1965739" y="3084050"/>
            <a:ext cx="2285700" cy="3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33" name="Google Shape;333;p18"/>
          <p:cNvSpPr txBox="1"/>
          <p:nvPr>
            <p:ph idx="8" type="subTitle"/>
          </p:nvPr>
        </p:nvSpPr>
        <p:spPr>
          <a:xfrm>
            <a:off x="5594764" y="3084050"/>
            <a:ext cx="2285700" cy="3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grpSp>
        <p:nvGrpSpPr>
          <p:cNvPr id="334" name="Google Shape;334;p18"/>
          <p:cNvGrpSpPr/>
          <p:nvPr/>
        </p:nvGrpSpPr>
        <p:grpSpPr>
          <a:xfrm flipH="1" rot="5400000">
            <a:off x="8369867" y="516792"/>
            <a:ext cx="1550412" cy="516832"/>
            <a:chOff x="-1171" y="-257083"/>
            <a:chExt cx="1550412" cy="516832"/>
          </a:xfrm>
        </p:grpSpPr>
        <p:sp>
          <p:nvSpPr>
            <p:cNvPr id="335" name="Google Shape;335;p18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8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8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8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8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8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1" name="Google Shape;341;p18"/>
          <p:cNvGrpSpPr/>
          <p:nvPr/>
        </p:nvGrpSpPr>
        <p:grpSpPr>
          <a:xfrm flipH="1" rot="5400000">
            <a:off x="-779839" y="4109867"/>
            <a:ext cx="1550412" cy="516832"/>
            <a:chOff x="-1171" y="-257083"/>
            <a:chExt cx="1550412" cy="516832"/>
          </a:xfrm>
        </p:grpSpPr>
        <p:sp>
          <p:nvSpPr>
            <p:cNvPr id="342" name="Google Shape;342;p18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8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8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8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8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8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6">
    <p:bg>
      <p:bgPr>
        <a:solidFill>
          <a:schemeClr val="lt2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9"/>
          <p:cNvSpPr txBox="1"/>
          <p:nvPr>
            <p:ph type="title"/>
          </p:nvPr>
        </p:nvSpPr>
        <p:spPr>
          <a:xfrm>
            <a:off x="2646000" y="545975"/>
            <a:ext cx="3852000" cy="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0" name="Google Shape;350;p19"/>
          <p:cNvSpPr txBox="1"/>
          <p:nvPr/>
        </p:nvSpPr>
        <p:spPr>
          <a:xfrm>
            <a:off x="2295600" y="3555150"/>
            <a:ext cx="4552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CREDITS: This presentation template was created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including icons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and infographics &amp; images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1" name="Google Shape;351;p19"/>
          <p:cNvSpPr txBox="1"/>
          <p:nvPr>
            <p:ph idx="1" type="subTitle"/>
          </p:nvPr>
        </p:nvSpPr>
        <p:spPr>
          <a:xfrm>
            <a:off x="3101850" y="2258238"/>
            <a:ext cx="2940300" cy="110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19"/>
          <p:cNvSpPr/>
          <p:nvPr/>
        </p:nvSpPr>
        <p:spPr>
          <a:xfrm>
            <a:off x="-258882" y="0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9"/>
          <p:cNvSpPr/>
          <p:nvPr/>
        </p:nvSpPr>
        <p:spPr>
          <a:xfrm>
            <a:off x="-179556" y="79326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9"/>
          <p:cNvSpPr/>
          <p:nvPr/>
        </p:nvSpPr>
        <p:spPr>
          <a:xfrm>
            <a:off x="-258881" y="516800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9"/>
          <p:cNvSpPr/>
          <p:nvPr/>
        </p:nvSpPr>
        <p:spPr>
          <a:xfrm>
            <a:off x="-179555" y="596125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9"/>
          <p:cNvSpPr/>
          <p:nvPr/>
        </p:nvSpPr>
        <p:spPr>
          <a:xfrm>
            <a:off x="-258881" y="1033600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9"/>
          <p:cNvSpPr/>
          <p:nvPr/>
        </p:nvSpPr>
        <p:spPr>
          <a:xfrm>
            <a:off x="-179555" y="1112925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9"/>
          <p:cNvSpPr/>
          <p:nvPr/>
        </p:nvSpPr>
        <p:spPr>
          <a:xfrm flipH="1" rot="5400000">
            <a:off x="8627160" y="4887619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19"/>
          <p:cNvSpPr/>
          <p:nvPr/>
        </p:nvSpPr>
        <p:spPr>
          <a:xfrm flipH="1" rot="5400000">
            <a:off x="8706494" y="4966953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19"/>
          <p:cNvSpPr/>
          <p:nvPr/>
        </p:nvSpPr>
        <p:spPr>
          <a:xfrm flipH="1" rot="5400000">
            <a:off x="811036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19"/>
          <p:cNvSpPr/>
          <p:nvPr/>
        </p:nvSpPr>
        <p:spPr>
          <a:xfrm flipH="1" rot="5400000">
            <a:off x="8189694" y="496695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9"/>
          <p:cNvSpPr/>
          <p:nvPr/>
        </p:nvSpPr>
        <p:spPr>
          <a:xfrm flipH="1" rot="5400000">
            <a:off x="759356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9"/>
          <p:cNvSpPr/>
          <p:nvPr/>
        </p:nvSpPr>
        <p:spPr>
          <a:xfrm flipH="1" rot="5400000">
            <a:off x="7672895" y="496695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9"/>
          <p:cNvSpPr/>
          <p:nvPr/>
        </p:nvSpPr>
        <p:spPr>
          <a:xfrm rot="5400000">
            <a:off x="515620" y="4887615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9"/>
          <p:cNvSpPr/>
          <p:nvPr/>
        </p:nvSpPr>
        <p:spPr>
          <a:xfrm rot="5400000">
            <a:off x="594955" y="496693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9"/>
          <p:cNvSpPr/>
          <p:nvPr/>
        </p:nvSpPr>
        <p:spPr>
          <a:xfrm rot="5400000">
            <a:off x="-118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9"/>
          <p:cNvSpPr/>
          <p:nvPr/>
        </p:nvSpPr>
        <p:spPr>
          <a:xfrm rot="5400000">
            <a:off x="78155" y="4966933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9"/>
          <p:cNvSpPr/>
          <p:nvPr/>
        </p:nvSpPr>
        <p:spPr>
          <a:xfrm rot="5400000">
            <a:off x="8627160" y="-258944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9"/>
          <p:cNvSpPr/>
          <p:nvPr/>
        </p:nvSpPr>
        <p:spPr>
          <a:xfrm rot="5400000">
            <a:off x="8706494" y="-179627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9"/>
          <p:cNvSpPr/>
          <p:nvPr/>
        </p:nvSpPr>
        <p:spPr>
          <a:xfrm rot="5400000">
            <a:off x="8110360" y="-258942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9"/>
          <p:cNvSpPr/>
          <p:nvPr/>
        </p:nvSpPr>
        <p:spPr>
          <a:xfrm rot="5400000">
            <a:off x="8189695" y="-179626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3_2">
    <p:bg>
      <p:bgPr>
        <a:solidFill>
          <a:schemeClr val="lt2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0"/>
          <p:cNvSpPr txBox="1"/>
          <p:nvPr>
            <p:ph type="title"/>
          </p:nvPr>
        </p:nvSpPr>
        <p:spPr>
          <a:xfrm>
            <a:off x="4867275" y="2695575"/>
            <a:ext cx="3556500" cy="19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2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"/>
          <p:cNvSpPr txBox="1"/>
          <p:nvPr>
            <p:ph hasCustomPrompt="1" type="title"/>
          </p:nvPr>
        </p:nvSpPr>
        <p:spPr>
          <a:xfrm>
            <a:off x="3781075" y="1635450"/>
            <a:ext cx="1714500" cy="97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/>
          <p:nvPr>
            <p:ph idx="2" type="title"/>
          </p:nvPr>
        </p:nvSpPr>
        <p:spPr>
          <a:xfrm>
            <a:off x="2343300" y="2406625"/>
            <a:ext cx="44577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4" name="Google Shape;34;p3"/>
          <p:cNvSpPr txBox="1"/>
          <p:nvPr>
            <p:ph idx="1" type="subTitle"/>
          </p:nvPr>
        </p:nvSpPr>
        <p:spPr>
          <a:xfrm>
            <a:off x="2343300" y="2895900"/>
            <a:ext cx="44577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5" name="Google Shape;35;p3"/>
          <p:cNvGrpSpPr/>
          <p:nvPr/>
        </p:nvGrpSpPr>
        <p:grpSpPr>
          <a:xfrm>
            <a:off x="-1171" y="-257083"/>
            <a:ext cx="1550412" cy="516832"/>
            <a:chOff x="-1171" y="-257083"/>
            <a:chExt cx="1550412" cy="516832"/>
          </a:xfrm>
        </p:grpSpPr>
        <p:sp>
          <p:nvSpPr>
            <p:cNvPr id="36" name="Google Shape;36;p3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" name="Google Shape;42;p3"/>
          <p:cNvGrpSpPr/>
          <p:nvPr/>
        </p:nvGrpSpPr>
        <p:grpSpPr>
          <a:xfrm>
            <a:off x="7593579" y="4886417"/>
            <a:ext cx="1550412" cy="516832"/>
            <a:chOff x="-1171" y="-257083"/>
            <a:chExt cx="1550412" cy="516832"/>
          </a:xfrm>
        </p:grpSpPr>
        <p:sp>
          <p:nvSpPr>
            <p:cNvPr id="43" name="Google Shape;43;p3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8">
    <p:bg>
      <p:bgPr>
        <a:solidFill>
          <a:schemeClr val="lt2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1"/>
          <p:cNvSpPr txBox="1"/>
          <p:nvPr>
            <p:ph type="ctrTitle"/>
          </p:nvPr>
        </p:nvSpPr>
        <p:spPr>
          <a:xfrm>
            <a:off x="3309900" y="542925"/>
            <a:ext cx="2524200" cy="6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76" name="Google Shape;376;p21"/>
          <p:cNvSpPr/>
          <p:nvPr/>
        </p:nvSpPr>
        <p:spPr>
          <a:xfrm>
            <a:off x="-258882" y="0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1"/>
          <p:cNvSpPr/>
          <p:nvPr/>
        </p:nvSpPr>
        <p:spPr>
          <a:xfrm>
            <a:off x="-179556" y="79326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1"/>
          <p:cNvSpPr/>
          <p:nvPr/>
        </p:nvSpPr>
        <p:spPr>
          <a:xfrm>
            <a:off x="-258881" y="516800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1"/>
          <p:cNvSpPr/>
          <p:nvPr/>
        </p:nvSpPr>
        <p:spPr>
          <a:xfrm>
            <a:off x="-179555" y="596125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1"/>
          <p:cNvSpPr/>
          <p:nvPr/>
        </p:nvSpPr>
        <p:spPr>
          <a:xfrm>
            <a:off x="-258881" y="1033600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1"/>
          <p:cNvSpPr/>
          <p:nvPr/>
        </p:nvSpPr>
        <p:spPr>
          <a:xfrm>
            <a:off x="-179555" y="1112925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21"/>
          <p:cNvSpPr/>
          <p:nvPr/>
        </p:nvSpPr>
        <p:spPr>
          <a:xfrm rot="5400000">
            <a:off x="8627160" y="-258944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1"/>
          <p:cNvSpPr/>
          <p:nvPr/>
        </p:nvSpPr>
        <p:spPr>
          <a:xfrm rot="5400000">
            <a:off x="8706494" y="-179627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1"/>
          <p:cNvSpPr/>
          <p:nvPr/>
        </p:nvSpPr>
        <p:spPr>
          <a:xfrm rot="5400000">
            <a:off x="8110360" y="-258942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1"/>
          <p:cNvSpPr/>
          <p:nvPr/>
        </p:nvSpPr>
        <p:spPr>
          <a:xfrm rot="5400000">
            <a:off x="8189695" y="-179626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1"/>
          <p:cNvSpPr/>
          <p:nvPr/>
        </p:nvSpPr>
        <p:spPr>
          <a:xfrm flipH="1" rot="5400000">
            <a:off x="8627160" y="4887619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1"/>
          <p:cNvSpPr/>
          <p:nvPr/>
        </p:nvSpPr>
        <p:spPr>
          <a:xfrm flipH="1" rot="5400000">
            <a:off x="8706494" y="4966953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1"/>
          <p:cNvSpPr/>
          <p:nvPr/>
        </p:nvSpPr>
        <p:spPr>
          <a:xfrm flipH="1" rot="5400000">
            <a:off x="811036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1"/>
          <p:cNvSpPr/>
          <p:nvPr/>
        </p:nvSpPr>
        <p:spPr>
          <a:xfrm flipH="1" rot="5400000">
            <a:off x="8189694" y="496695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1"/>
          <p:cNvSpPr/>
          <p:nvPr/>
        </p:nvSpPr>
        <p:spPr>
          <a:xfrm flipH="1" rot="5400000">
            <a:off x="759356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1"/>
          <p:cNvSpPr/>
          <p:nvPr/>
        </p:nvSpPr>
        <p:spPr>
          <a:xfrm flipH="1" rot="5400000">
            <a:off x="7672895" y="496695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1"/>
          <p:cNvSpPr/>
          <p:nvPr/>
        </p:nvSpPr>
        <p:spPr>
          <a:xfrm rot="5400000">
            <a:off x="515620" y="4887615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1"/>
          <p:cNvSpPr/>
          <p:nvPr/>
        </p:nvSpPr>
        <p:spPr>
          <a:xfrm rot="5400000">
            <a:off x="594955" y="496693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1"/>
          <p:cNvSpPr/>
          <p:nvPr/>
        </p:nvSpPr>
        <p:spPr>
          <a:xfrm rot="5400000">
            <a:off x="-118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1"/>
          <p:cNvSpPr/>
          <p:nvPr/>
        </p:nvSpPr>
        <p:spPr>
          <a:xfrm rot="5400000">
            <a:off x="78155" y="4966933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2"/>
          <p:cNvSpPr/>
          <p:nvPr/>
        </p:nvSpPr>
        <p:spPr>
          <a:xfrm flipH="1" rot="10800000">
            <a:off x="-258882" y="4628675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2"/>
          <p:cNvSpPr/>
          <p:nvPr/>
        </p:nvSpPr>
        <p:spPr>
          <a:xfrm flipH="1" rot="10800000">
            <a:off x="-179556" y="4708000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2"/>
          <p:cNvSpPr/>
          <p:nvPr/>
        </p:nvSpPr>
        <p:spPr>
          <a:xfrm flipH="1" rot="10800000">
            <a:off x="-258881" y="4111875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2"/>
          <p:cNvSpPr/>
          <p:nvPr/>
        </p:nvSpPr>
        <p:spPr>
          <a:xfrm flipH="1" rot="10800000">
            <a:off x="-179555" y="4191201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2"/>
          <p:cNvSpPr/>
          <p:nvPr/>
        </p:nvSpPr>
        <p:spPr>
          <a:xfrm flipH="1" rot="10800000">
            <a:off x="-258881" y="3595075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2"/>
          <p:cNvSpPr/>
          <p:nvPr/>
        </p:nvSpPr>
        <p:spPr>
          <a:xfrm flipH="1" rot="10800000">
            <a:off x="-179555" y="3674401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2"/>
          <p:cNvSpPr/>
          <p:nvPr/>
        </p:nvSpPr>
        <p:spPr>
          <a:xfrm rot="5400000">
            <a:off x="8627160" y="-258944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2"/>
          <p:cNvSpPr/>
          <p:nvPr/>
        </p:nvSpPr>
        <p:spPr>
          <a:xfrm rot="5400000">
            <a:off x="8706494" y="-179627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2"/>
          <p:cNvSpPr/>
          <p:nvPr/>
        </p:nvSpPr>
        <p:spPr>
          <a:xfrm rot="5400000">
            <a:off x="8110360" y="-258942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2"/>
          <p:cNvSpPr/>
          <p:nvPr/>
        </p:nvSpPr>
        <p:spPr>
          <a:xfrm rot="5400000">
            <a:off x="8189694" y="-179626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22"/>
          <p:cNvSpPr/>
          <p:nvPr/>
        </p:nvSpPr>
        <p:spPr>
          <a:xfrm rot="5400000">
            <a:off x="7593560" y="-258942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2"/>
          <p:cNvSpPr/>
          <p:nvPr/>
        </p:nvSpPr>
        <p:spPr>
          <a:xfrm rot="5400000">
            <a:off x="7672895" y="-179626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2"/>
          <p:cNvSpPr/>
          <p:nvPr/>
        </p:nvSpPr>
        <p:spPr>
          <a:xfrm flipH="1" rot="5400000">
            <a:off x="515620" y="-258940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2"/>
          <p:cNvSpPr/>
          <p:nvPr/>
        </p:nvSpPr>
        <p:spPr>
          <a:xfrm flipH="1" rot="5400000">
            <a:off x="594955" y="-179606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2"/>
          <p:cNvSpPr/>
          <p:nvPr/>
        </p:nvSpPr>
        <p:spPr>
          <a:xfrm flipH="1" rot="5400000">
            <a:off x="-1180" y="-258942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2"/>
          <p:cNvSpPr/>
          <p:nvPr/>
        </p:nvSpPr>
        <p:spPr>
          <a:xfrm flipH="1" rot="5400000">
            <a:off x="78155" y="-179607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2"/>
          <p:cNvSpPr/>
          <p:nvPr/>
        </p:nvSpPr>
        <p:spPr>
          <a:xfrm flipH="1" rot="5400000">
            <a:off x="8627160" y="4887619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2"/>
          <p:cNvSpPr/>
          <p:nvPr/>
        </p:nvSpPr>
        <p:spPr>
          <a:xfrm flipH="1" rot="5400000">
            <a:off x="8706494" y="4966953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2"/>
          <p:cNvSpPr/>
          <p:nvPr/>
        </p:nvSpPr>
        <p:spPr>
          <a:xfrm flipH="1" rot="5400000">
            <a:off x="811036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2"/>
          <p:cNvSpPr/>
          <p:nvPr/>
        </p:nvSpPr>
        <p:spPr>
          <a:xfrm flipH="1" rot="5400000">
            <a:off x="8189695" y="496695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2"/>
          <p:cNvSpPr/>
          <p:nvPr/>
        </p:nvSpPr>
        <p:spPr>
          <a:xfrm flipH="1" rot="-5400000">
            <a:off x="7595405" y="4887640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2"/>
          <p:cNvSpPr/>
          <p:nvPr/>
        </p:nvSpPr>
        <p:spPr>
          <a:xfrm flipH="1" rot="-5400000">
            <a:off x="7674739" y="4966957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3"/>
          <p:cNvSpPr/>
          <p:nvPr/>
        </p:nvSpPr>
        <p:spPr>
          <a:xfrm flipH="1">
            <a:off x="8627150" y="0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3"/>
          <p:cNvSpPr/>
          <p:nvPr/>
        </p:nvSpPr>
        <p:spPr>
          <a:xfrm flipH="1">
            <a:off x="8706494" y="79326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3"/>
          <p:cNvSpPr/>
          <p:nvPr/>
        </p:nvSpPr>
        <p:spPr>
          <a:xfrm flipH="1">
            <a:off x="8627149" y="516800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3"/>
          <p:cNvSpPr/>
          <p:nvPr/>
        </p:nvSpPr>
        <p:spPr>
          <a:xfrm flipH="1">
            <a:off x="8706493" y="596125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3"/>
          <p:cNvSpPr/>
          <p:nvPr/>
        </p:nvSpPr>
        <p:spPr>
          <a:xfrm flipH="1">
            <a:off x="8627149" y="1033600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3"/>
          <p:cNvSpPr/>
          <p:nvPr/>
        </p:nvSpPr>
        <p:spPr>
          <a:xfrm flipH="1">
            <a:off x="8706493" y="1112925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3"/>
          <p:cNvSpPr/>
          <p:nvPr/>
        </p:nvSpPr>
        <p:spPr>
          <a:xfrm rot="-5400000">
            <a:off x="-258891" y="4887619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3"/>
          <p:cNvSpPr/>
          <p:nvPr/>
        </p:nvSpPr>
        <p:spPr>
          <a:xfrm rot="-5400000">
            <a:off x="-179556" y="4966953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23"/>
          <p:cNvSpPr/>
          <p:nvPr/>
        </p:nvSpPr>
        <p:spPr>
          <a:xfrm rot="-5400000">
            <a:off x="257909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23"/>
          <p:cNvSpPr/>
          <p:nvPr/>
        </p:nvSpPr>
        <p:spPr>
          <a:xfrm rot="-5400000">
            <a:off x="337243" y="496695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3"/>
          <p:cNvSpPr/>
          <p:nvPr/>
        </p:nvSpPr>
        <p:spPr>
          <a:xfrm rot="-5400000">
            <a:off x="774709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23"/>
          <p:cNvSpPr/>
          <p:nvPr/>
        </p:nvSpPr>
        <p:spPr>
          <a:xfrm rot="-5400000">
            <a:off x="854043" y="496695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23"/>
          <p:cNvSpPr/>
          <p:nvPr/>
        </p:nvSpPr>
        <p:spPr>
          <a:xfrm flipH="1" rot="-5400000">
            <a:off x="8112205" y="4887615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3"/>
          <p:cNvSpPr/>
          <p:nvPr/>
        </p:nvSpPr>
        <p:spPr>
          <a:xfrm flipH="1" rot="-5400000">
            <a:off x="8191539" y="496693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3"/>
          <p:cNvSpPr/>
          <p:nvPr/>
        </p:nvSpPr>
        <p:spPr>
          <a:xfrm flipH="1" rot="-5400000">
            <a:off x="8629004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3"/>
          <p:cNvSpPr/>
          <p:nvPr/>
        </p:nvSpPr>
        <p:spPr>
          <a:xfrm flipH="1" rot="-5400000">
            <a:off x="8708339" y="4966933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3"/>
          <p:cNvSpPr/>
          <p:nvPr/>
        </p:nvSpPr>
        <p:spPr>
          <a:xfrm flipH="1" rot="-5400000">
            <a:off x="-258891" y="-258944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3"/>
          <p:cNvSpPr/>
          <p:nvPr/>
        </p:nvSpPr>
        <p:spPr>
          <a:xfrm flipH="1" rot="-5400000">
            <a:off x="-179556" y="-179627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3"/>
          <p:cNvSpPr/>
          <p:nvPr/>
        </p:nvSpPr>
        <p:spPr>
          <a:xfrm flipH="1" rot="-5400000">
            <a:off x="257909" y="-258942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23"/>
          <p:cNvSpPr/>
          <p:nvPr/>
        </p:nvSpPr>
        <p:spPr>
          <a:xfrm flipH="1" rot="-5400000">
            <a:off x="337243" y="-179626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23"/>
          <p:cNvSpPr/>
          <p:nvPr/>
        </p:nvSpPr>
        <p:spPr>
          <a:xfrm flipH="1" rot="-5400000">
            <a:off x="7595405" y="4887640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23"/>
          <p:cNvSpPr/>
          <p:nvPr/>
        </p:nvSpPr>
        <p:spPr>
          <a:xfrm flipH="1" rot="-5400000">
            <a:off x="7674739" y="4966957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23"/>
          <p:cNvSpPr/>
          <p:nvPr/>
        </p:nvSpPr>
        <p:spPr>
          <a:xfrm flipH="1" rot="-5400000">
            <a:off x="774705" y="-25894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3"/>
          <p:cNvSpPr/>
          <p:nvPr/>
        </p:nvSpPr>
        <p:spPr>
          <a:xfrm flipH="1" rot="-5400000">
            <a:off x="854039" y="-179631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 txBox="1"/>
          <p:nvPr>
            <p:ph idx="1" type="body"/>
          </p:nvPr>
        </p:nvSpPr>
        <p:spPr>
          <a:xfrm>
            <a:off x="723900" y="1028700"/>
            <a:ext cx="7700100" cy="30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300"/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" name="Google Shape;51;p4"/>
          <p:cNvSpPr txBox="1"/>
          <p:nvPr>
            <p:ph type="title"/>
          </p:nvPr>
        </p:nvSpPr>
        <p:spPr>
          <a:xfrm>
            <a:off x="723900" y="540000"/>
            <a:ext cx="77001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2" name="Google Shape;52;p4"/>
          <p:cNvGrpSpPr/>
          <p:nvPr/>
        </p:nvGrpSpPr>
        <p:grpSpPr>
          <a:xfrm>
            <a:off x="-1171" y="-257083"/>
            <a:ext cx="1550412" cy="516832"/>
            <a:chOff x="-1171" y="-257083"/>
            <a:chExt cx="1550412" cy="516832"/>
          </a:xfrm>
        </p:grpSpPr>
        <p:sp>
          <p:nvSpPr>
            <p:cNvPr id="53" name="Google Shape;53;p4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" name="Google Shape;59;p4"/>
          <p:cNvGrpSpPr/>
          <p:nvPr/>
        </p:nvGrpSpPr>
        <p:grpSpPr>
          <a:xfrm>
            <a:off x="7593579" y="4886417"/>
            <a:ext cx="1550412" cy="516832"/>
            <a:chOff x="-1171" y="-257083"/>
            <a:chExt cx="1550412" cy="516832"/>
          </a:xfrm>
        </p:grpSpPr>
        <p:sp>
          <p:nvSpPr>
            <p:cNvPr id="60" name="Google Shape;60;p4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2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"/>
          <p:cNvSpPr txBox="1"/>
          <p:nvPr>
            <p:ph type="title"/>
          </p:nvPr>
        </p:nvSpPr>
        <p:spPr>
          <a:xfrm>
            <a:off x="720000" y="540000"/>
            <a:ext cx="77001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8" name="Google Shape;68;p5"/>
          <p:cNvSpPr txBox="1"/>
          <p:nvPr>
            <p:ph idx="1" type="subTitle"/>
          </p:nvPr>
        </p:nvSpPr>
        <p:spPr>
          <a:xfrm>
            <a:off x="1919906" y="2579226"/>
            <a:ext cx="22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9" name="Google Shape;69;p5"/>
          <p:cNvSpPr txBox="1"/>
          <p:nvPr>
            <p:ph idx="2" type="subTitle"/>
          </p:nvPr>
        </p:nvSpPr>
        <p:spPr>
          <a:xfrm>
            <a:off x="5691806" y="2579226"/>
            <a:ext cx="22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70" name="Google Shape;70;p5"/>
          <p:cNvSpPr txBox="1"/>
          <p:nvPr>
            <p:ph idx="3" type="subTitle"/>
          </p:nvPr>
        </p:nvSpPr>
        <p:spPr>
          <a:xfrm>
            <a:off x="5691806" y="2261951"/>
            <a:ext cx="2285700" cy="3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71" name="Google Shape;71;p5"/>
          <p:cNvSpPr/>
          <p:nvPr/>
        </p:nvSpPr>
        <p:spPr>
          <a:xfrm>
            <a:off x="-258882" y="0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5"/>
          <p:cNvSpPr/>
          <p:nvPr/>
        </p:nvSpPr>
        <p:spPr>
          <a:xfrm>
            <a:off x="-179556" y="79326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5"/>
          <p:cNvSpPr/>
          <p:nvPr/>
        </p:nvSpPr>
        <p:spPr>
          <a:xfrm>
            <a:off x="-258881" y="516800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5"/>
          <p:cNvSpPr/>
          <p:nvPr/>
        </p:nvSpPr>
        <p:spPr>
          <a:xfrm>
            <a:off x="-179555" y="596125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5"/>
          <p:cNvSpPr/>
          <p:nvPr/>
        </p:nvSpPr>
        <p:spPr>
          <a:xfrm>
            <a:off x="-258881" y="1033600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5"/>
          <p:cNvSpPr/>
          <p:nvPr/>
        </p:nvSpPr>
        <p:spPr>
          <a:xfrm>
            <a:off x="-179555" y="1112925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5"/>
          <p:cNvSpPr/>
          <p:nvPr/>
        </p:nvSpPr>
        <p:spPr>
          <a:xfrm flipH="1" rot="5400000">
            <a:off x="8627160" y="4887619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5"/>
          <p:cNvSpPr/>
          <p:nvPr/>
        </p:nvSpPr>
        <p:spPr>
          <a:xfrm flipH="1" rot="5400000">
            <a:off x="8706494" y="4966953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5"/>
          <p:cNvSpPr/>
          <p:nvPr/>
        </p:nvSpPr>
        <p:spPr>
          <a:xfrm flipH="1" rot="5400000">
            <a:off x="811036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5"/>
          <p:cNvSpPr/>
          <p:nvPr/>
        </p:nvSpPr>
        <p:spPr>
          <a:xfrm flipH="1" rot="5400000">
            <a:off x="8189694" y="496695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5"/>
          <p:cNvSpPr/>
          <p:nvPr/>
        </p:nvSpPr>
        <p:spPr>
          <a:xfrm flipH="1" rot="5400000">
            <a:off x="759356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5"/>
          <p:cNvSpPr/>
          <p:nvPr/>
        </p:nvSpPr>
        <p:spPr>
          <a:xfrm flipH="1" rot="5400000">
            <a:off x="7672895" y="496695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5"/>
          <p:cNvSpPr/>
          <p:nvPr/>
        </p:nvSpPr>
        <p:spPr>
          <a:xfrm rot="5400000">
            <a:off x="515620" y="4887615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5"/>
          <p:cNvSpPr/>
          <p:nvPr/>
        </p:nvSpPr>
        <p:spPr>
          <a:xfrm rot="5400000">
            <a:off x="594955" y="496693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5"/>
          <p:cNvSpPr/>
          <p:nvPr/>
        </p:nvSpPr>
        <p:spPr>
          <a:xfrm rot="5400000">
            <a:off x="-118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5"/>
          <p:cNvSpPr/>
          <p:nvPr/>
        </p:nvSpPr>
        <p:spPr>
          <a:xfrm rot="5400000">
            <a:off x="78155" y="4966933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5"/>
          <p:cNvSpPr/>
          <p:nvPr/>
        </p:nvSpPr>
        <p:spPr>
          <a:xfrm rot="5400000">
            <a:off x="8627160" y="-258944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5"/>
          <p:cNvSpPr/>
          <p:nvPr/>
        </p:nvSpPr>
        <p:spPr>
          <a:xfrm rot="5400000">
            <a:off x="8706494" y="-179627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5"/>
          <p:cNvSpPr/>
          <p:nvPr/>
        </p:nvSpPr>
        <p:spPr>
          <a:xfrm rot="5400000">
            <a:off x="8110360" y="-258942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5"/>
          <p:cNvSpPr/>
          <p:nvPr/>
        </p:nvSpPr>
        <p:spPr>
          <a:xfrm rot="5400000">
            <a:off x="8189695" y="-179626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2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"/>
          <p:cNvSpPr txBox="1"/>
          <p:nvPr>
            <p:ph type="title"/>
          </p:nvPr>
        </p:nvSpPr>
        <p:spPr>
          <a:xfrm>
            <a:off x="723900" y="540000"/>
            <a:ext cx="77001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93" name="Google Shape;93;p6"/>
          <p:cNvGrpSpPr/>
          <p:nvPr/>
        </p:nvGrpSpPr>
        <p:grpSpPr>
          <a:xfrm>
            <a:off x="-1171" y="-257083"/>
            <a:ext cx="1550412" cy="516832"/>
            <a:chOff x="-1171" y="-257083"/>
            <a:chExt cx="1550412" cy="516832"/>
          </a:xfrm>
        </p:grpSpPr>
        <p:sp>
          <p:nvSpPr>
            <p:cNvPr id="94" name="Google Shape;94;p6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" name="Google Shape;100;p6"/>
          <p:cNvGrpSpPr/>
          <p:nvPr/>
        </p:nvGrpSpPr>
        <p:grpSpPr>
          <a:xfrm>
            <a:off x="7593579" y="4886417"/>
            <a:ext cx="1550412" cy="516832"/>
            <a:chOff x="-1171" y="-257083"/>
            <a:chExt cx="1550412" cy="516832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6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6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6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2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"/>
          <p:cNvSpPr txBox="1"/>
          <p:nvPr>
            <p:ph type="title"/>
          </p:nvPr>
        </p:nvSpPr>
        <p:spPr>
          <a:xfrm>
            <a:off x="723900" y="540000"/>
            <a:ext cx="77001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9" name="Google Shape;109;p7"/>
          <p:cNvSpPr txBox="1"/>
          <p:nvPr>
            <p:ph idx="1" type="subTitle"/>
          </p:nvPr>
        </p:nvSpPr>
        <p:spPr>
          <a:xfrm>
            <a:off x="2499150" y="1058275"/>
            <a:ext cx="41457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10" name="Google Shape;110;p7"/>
          <p:cNvGrpSpPr/>
          <p:nvPr/>
        </p:nvGrpSpPr>
        <p:grpSpPr>
          <a:xfrm>
            <a:off x="-1171" y="-257083"/>
            <a:ext cx="1550412" cy="516832"/>
            <a:chOff x="-1171" y="-257083"/>
            <a:chExt cx="1550412" cy="516832"/>
          </a:xfrm>
        </p:grpSpPr>
        <p:sp>
          <p:nvSpPr>
            <p:cNvPr id="111" name="Google Shape;111;p7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7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/>
          <p:nvPr>
            <p:ph type="ctrTitle"/>
          </p:nvPr>
        </p:nvSpPr>
        <p:spPr>
          <a:xfrm>
            <a:off x="1347750" y="1440000"/>
            <a:ext cx="6448500" cy="22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8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9" name="Google Shape;119;p8"/>
          <p:cNvSpPr/>
          <p:nvPr/>
        </p:nvSpPr>
        <p:spPr>
          <a:xfrm>
            <a:off x="-258882" y="0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-179556" y="79326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-258881" y="516800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-179555" y="596125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-258881" y="1033600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-179555" y="1112925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8"/>
          <p:cNvSpPr/>
          <p:nvPr/>
        </p:nvSpPr>
        <p:spPr>
          <a:xfrm flipH="1" rot="5400000">
            <a:off x="8627160" y="4887619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8"/>
          <p:cNvSpPr/>
          <p:nvPr/>
        </p:nvSpPr>
        <p:spPr>
          <a:xfrm flipH="1" rot="5400000">
            <a:off x="8706494" y="4966953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8"/>
          <p:cNvSpPr/>
          <p:nvPr/>
        </p:nvSpPr>
        <p:spPr>
          <a:xfrm flipH="1" rot="5400000">
            <a:off x="811036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8"/>
          <p:cNvSpPr/>
          <p:nvPr/>
        </p:nvSpPr>
        <p:spPr>
          <a:xfrm flipH="1" rot="5400000">
            <a:off x="8189694" y="496695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8"/>
          <p:cNvSpPr/>
          <p:nvPr/>
        </p:nvSpPr>
        <p:spPr>
          <a:xfrm flipH="1" rot="5400000">
            <a:off x="759356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8"/>
          <p:cNvSpPr/>
          <p:nvPr/>
        </p:nvSpPr>
        <p:spPr>
          <a:xfrm flipH="1" rot="5400000">
            <a:off x="7672895" y="496695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8"/>
          <p:cNvSpPr/>
          <p:nvPr/>
        </p:nvSpPr>
        <p:spPr>
          <a:xfrm rot="5400000">
            <a:off x="515620" y="4887615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8"/>
          <p:cNvSpPr/>
          <p:nvPr/>
        </p:nvSpPr>
        <p:spPr>
          <a:xfrm rot="5400000">
            <a:off x="594955" y="496693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8"/>
          <p:cNvSpPr/>
          <p:nvPr/>
        </p:nvSpPr>
        <p:spPr>
          <a:xfrm rot="5400000">
            <a:off x="-118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8"/>
          <p:cNvSpPr/>
          <p:nvPr/>
        </p:nvSpPr>
        <p:spPr>
          <a:xfrm rot="5400000">
            <a:off x="78155" y="4966933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8"/>
          <p:cNvSpPr/>
          <p:nvPr/>
        </p:nvSpPr>
        <p:spPr>
          <a:xfrm rot="5400000">
            <a:off x="8627160" y="-258944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8"/>
          <p:cNvSpPr/>
          <p:nvPr/>
        </p:nvSpPr>
        <p:spPr>
          <a:xfrm rot="5400000">
            <a:off x="8706494" y="-179627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8"/>
          <p:cNvSpPr/>
          <p:nvPr/>
        </p:nvSpPr>
        <p:spPr>
          <a:xfrm rot="5400000">
            <a:off x="8110360" y="-258942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8"/>
          <p:cNvSpPr/>
          <p:nvPr/>
        </p:nvSpPr>
        <p:spPr>
          <a:xfrm rot="5400000">
            <a:off x="8189695" y="-179626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2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"/>
          <p:cNvSpPr txBox="1"/>
          <p:nvPr>
            <p:ph idx="1" type="body"/>
          </p:nvPr>
        </p:nvSpPr>
        <p:spPr>
          <a:xfrm>
            <a:off x="720000" y="1908000"/>
            <a:ext cx="2478000" cy="13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1" name="Google Shape;141;p9"/>
          <p:cNvSpPr txBox="1"/>
          <p:nvPr>
            <p:ph type="title"/>
          </p:nvPr>
        </p:nvSpPr>
        <p:spPr>
          <a:xfrm>
            <a:off x="720000" y="540000"/>
            <a:ext cx="77001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2" name="Google Shape;142;p9"/>
          <p:cNvGrpSpPr/>
          <p:nvPr/>
        </p:nvGrpSpPr>
        <p:grpSpPr>
          <a:xfrm rot="5400000">
            <a:off x="8369867" y="4109867"/>
            <a:ext cx="1550412" cy="516832"/>
            <a:chOff x="-1171" y="-257083"/>
            <a:chExt cx="1550412" cy="516832"/>
          </a:xfrm>
        </p:grpSpPr>
        <p:sp>
          <p:nvSpPr>
            <p:cNvPr id="143" name="Google Shape;143;p9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9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9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9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" name="Google Shape;149;p9"/>
          <p:cNvGrpSpPr/>
          <p:nvPr/>
        </p:nvGrpSpPr>
        <p:grpSpPr>
          <a:xfrm rot="5400000">
            <a:off x="-779839" y="516792"/>
            <a:ext cx="1550412" cy="516832"/>
            <a:chOff x="-1171" y="-257083"/>
            <a:chExt cx="1550412" cy="516832"/>
          </a:xfrm>
        </p:grpSpPr>
        <p:sp>
          <p:nvSpPr>
            <p:cNvPr id="150" name="Google Shape;150;p9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9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9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9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9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2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"/>
          <p:cNvSpPr txBox="1"/>
          <p:nvPr>
            <p:ph idx="1" type="subTitle"/>
          </p:nvPr>
        </p:nvSpPr>
        <p:spPr>
          <a:xfrm>
            <a:off x="1771650" y="1550400"/>
            <a:ext cx="5600700" cy="14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600"/>
            </a:lvl1pPr>
            <a:lvl2pPr lvl="1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58" name="Google Shape;158;p10"/>
          <p:cNvSpPr txBox="1"/>
          <p:nvPr>
            <p:ph type="title"/>
          </p:nvPr>
        </p:nvSpPr>
        <p:spPr>
          <a:xfrm>
            <a:off x="3003125" y="3265796"/>
            <a:ext cx="3142800" cy="3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3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59" name="Google Shape;159;p10"/>
          <p:cNvSpPr/>
          <p:nvPr/>
        </p:nvSpPr>
        <p:spPr>
          <a:xfrm rot="5400000">
            <a:off x="4561638" y="2435471"/>
            <a:ext cx="26525" cy="1264205"/>
          </a:xfrm>
          <a:custGeom>
            <a:rect b="b" l="l" r="r" t="t"/>
            <a:pathLst>
              <a:path extrusionOk="0" h="31989" w="1061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0"/>
          <p:cNvSpPr/>
          <p:nvPr/>
        </p:nvSpPr>
        <p:spPr>
          <a:xfrm>
            <a:off x="-258882" y="0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0"/>
          <p:cNvSpPr/>
          <p:nvPr/>
        </p:nvSpPr>
        <p:spPr>
          <a:xfrm>
            <a:off x="-179556" y="79326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0"/>
          <p:cNvSpPr/>
          <p:nvPr/>
        </p:nvSpPr>
        <p:spPr>
          <a:xfrm>
            <a:off x="-258881" y="516800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0"/>
          <p:cNvSpPr/>
          <p:nvPr/>
        </p:nvSpPr>
        <p:spPr>
          <a:xfrm>
            <a:off x="-179555" y="596125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0"/>
          <p:cNvSpPr/>
          <p:nvPr/>
        </p:nvSpPr>
        <p:spPr>
          <a:xfrm>
            <a:off x="-258881" y="1033600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0"/>
          <p:cNvSpPr/>
          <p:nvPr/>
        </p:nvSpPr>
        <p:spPr>
          <a:xfrm>
            <a:off x="-179555" y="1112925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0"/>
          <p:cNvSpPr/>
          <p:nvPr/>
        </p:nvSpPr>
        <p:spPr>
          <a:xfrm flipH="1" rot="5400000">
            <a:off x="8627160" y="4887619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0"/>
          <p:cNvSpPr/>
          <p:nvPr/>
        </p:nvSpPr>
        <p:spPr>
          <a:xfrm flipH="1" rot="5400000">
            <a:off x="8706494" y="4966953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0"/>
          <p:cNvSpPr/>
          <p:nvPr/>
        </p:nvSpPr>
        <p:spPr>
          <a:xfrm flipH="1" rot="5400000">
            <a:off x="811036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0"/>
          <p:cNvSpPr/>
          <p:nvPr/>
        </p:nvSpPr>
        <p:spPr>
          <a:xfrm flipH="1" rot="5400000">
            <a:off x="8189694" y="496695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0"/>
          <p:cNvSpPr/>
          <p:nvPr/>
        </p:nvSpPr>
        <p:spPr>
          <a:xfrm flipH="1" rot="5400000">
            <a:off x="759356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0"/>
          <p:cNvSpPr/>
          <p:nvPr/>
        </p:nvSpPr>
        <p:spPr>
          <a:xfrm flipH="1" rot="5400000">
            <a:off x="7672895" y="496695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0"/>
          <p:cNvSpPr/>
          <p:nvPr/>
        </p:nvSpPr>
        <p:spPr>
          <a:xfrm rot="5400000">
            <a:off x="515620" y="4887615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0"/>
          <p:cNvSpPr/>
          <p:nvPr/>
        </p:nvSpPr>
        <p:spPr>
          <a:xfrm rot="5400000">
            <a:off x="594955" y="496693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0"/>
          <p:cNvSpPr/>
          <p:nvPr/>
        </p:nvSpPr>
        <p:spPr>
          <a:xfrm rot="5400000">
            <a:off x="-118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0"/>
          <p:cNvSpPr/>
          <p:nvPr/>
        </p:nvSpPr>
        <p:spPr>
          <a:xfrm rot="5400000">
            <a:off x="78155" y="4966933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0"/>
          <p:cNvSpPr/>
          <p:nvPr/>
        </p:nvSpPr>
        <p:spPr>
          <a:xfrm rot="5400000">
            <a:off x="8627160" y="-258944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0"/>
          <p:cNvSpPr/>
          <p:nvPr/>
        </p:nvSpPr>
        <p:spPr>
          <a:xfrm rot="5400000">
            <a:off x="8706494" y="-179627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0"/>
          <p:cNvSpPr/>
          <p:nvPr/>
        </p:nvSpPr>
        <p:spPr>
          <a:xfrm rot="5400000">
            <a:off x="8110360" y="-258942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0"/>
          <p:cNvSpPr/>
          <p:nvPr/>
        </p:nvSpPr>
        <p:spPr>
          <a:xfrm rot="5400000">
            <a:off x="8189695" y="-179626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eem Kufi"/>
              <a:buNone/>
              <a:defRPr sz="2800">
                <a:solidFill>
                  <a:schemeClr val="dk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●"/>
              <a:defRPr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6">
          <p15:clr>
            <a:srgbClr val="EA4335"/>
          </p15:clr>
        </p15:guide>
        <p15:guide id="2" orient="horz" pos="342">
          <p15:clr>
            <a:srgbClr val="EA4335"/>
          </p15:clr>
        </p15:guide>
        <p15:guide id="3" pos="5304">
          <p15:clr>
            <a:srgbClr val="EA4335"/>
          </p15:clr>
        </p15:guide>
        <p15:guide id="4" orient="horz" pos="2898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pos="1668">
          <p15:clr>
            <a:srgbClr val="EA4335"/>
          </p15:clr>
        </p15:guide>
        <p15:guide id="8" pos="4092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41.png"/><Relationship Id="rId6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Relationship Id="rId4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9" Type="http://schemas.openxmlformats.org/officeDocument/2006/relationships/image" Target="../media/image42.png"/><Relationship Id="rId5" Type="http://schemas.openxmlformats.org/officeDocument/2006/relationships/image" Target="../media/image36.png"/><Relationship Id="rId6" Type="http://schemas.openxmlformats.org/officeDocument/2006/relationships/image" Target="../media/image39.png"/><Relationship Id="rId7" Type="http://schemas.openxmlformats.org/officeDocument/2006/relationships/image" Target="../media/image44.png"/><Relationship Id="rId8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4"/>
          <p:cNvSpPr txBox="1"/>
          <p:nvPr>
            <p:ph type="ctrTitle"/>
          </p:nvPr>
        </p:nvSpPr>
        <p:spPr>
          <a:xfrm>
            <a:off x="723900" y="2014487"/>
            <a:ext cx="7696200" cy="65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2º STATUS REP</a:t>
            </a:r>
            <a:r>
              <a:rPr lang="en">
                <a:solidFill>
                  <a:schemeClr val="lt2"/>
                </a:solidFill>
              </a:rPr>
              <a:t>O</a:t>
            </a:r>
            <a:r>
              <a:rPr lang="en"/>
              <a:t>RT</a:t>
            </a:r>
            <a:endParaRPr/>
          </a:p>
        </p:txBody>
      </p:sp>
      <p:sp>
        <p:nvSpPr>
          <p:cNvPr id="449" name="Google Shape;449;p24"/>
          <p:cNvSpPr txBox="1"/>
          <p:nvPr>
            <p:ph idx="1" type="subTitle"/>
          </p:nvPr>
        </p:nvSpPr>
        <p:spPr>
          <a:xfrm>
            <a:off x="3981150" y="2714506"/>
            <a:ext cx="1181700" cy="2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Grupo 2</a:t>
            </a:r>
            <a:endParaRPr/>
          </a:p>
        </p:txBody>
      </p:sp>
      <p:grpSp>
        <p:nvGrpSpPr>
          <p:cNvPr id="450" name="Google Shape;450;p24"/>
          <p:cNvGrpSpPr/>
          <p:nvPr/>
        </p:nvGrpSpPr>
        <p:grpSpPr>
          <a:xfrm>
            <a:off x="6226195" y="2074479"/>
            <a:ext cx="539717" cy="539698"/>
            <a:chOff x="8420100" y="0"/>
            <a:chExt cx="702025" cy="702000"/>
          </a:xfrm>
        </p:grpSpPr>
        <p:sp>
          <p:nvSpPr>
            <p:cNvPr id="451" name="Google Shape;451;p24"/>
            <p:cNvSpPr/>
            <p:nvPr/>
          </p:nvSpPr>
          <p:spPr>
            <a:xfrm>
              <a:off x="8420100" y="0"/>
              <a:ext cx="702025" cy="702000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4"/>
            <p:cNvSpPr/>
            <p:nvPr/>
          </p:nvSpPr>
          <p:spPr>
            <a:xfrm>
              <a:off x="8527850" y="107750"/>
              <a:ext cx="486500" cy="486500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3" name="Google Shape;453;p24"/>
          <p:cNvSpPr txBox="1"/>
          <p:nvPr>
            <p:ph idx="4294967295" type="title"/>
          </p:nvPr>
        </p:nvSpPr>
        <p:spPr>
          <a:xfrm>
            <a:off x="1800900" y="3050025"/>
            <a:ext cx="5542200" cy="2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Gestão de bolsas DevTec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3"/>
          <p:cNvSpPr txBox="1"/>
          <p:nvPr/>
        </p:nvSpPr>
        <p:spPr>
          <a:xfrm>
            <a:off x="936950" y="1181875"/>
            <a:ext cx="48558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 essa solução, Margarete passou a ter melhor </a:t>
            </a:r>
            <a:r>
              <a:rPr b="1"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controle </a:t>
            </a:r>
            <a:r>
              <a:rPr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 </a:t>
            </a:r>
            <a:r>
              <a:rPr b="1"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visualização </a:t>
            </a:r>
            <a:r>
              <a:rPr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dos dados das suas bolsas.</a:t>
            </a:r>
            <a:endParaRPr sz="2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14" name="Google Shape;5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0375" y="1181875"/>
            <a:ext cx="3629850" cy="362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4"/>
          <p:cNvSpPr txBox="1"/>
          <p:nvPr/>
        </p:nvSpPr>
        <p:spPr>
          <a:xfrm>
            <a:off x="1026300" y="2079150"/>
            <a:ext cx="7091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 para ajudar Margarete, nós </a:t>
            </a:r>
            <a:r>
              <a:rPr b="1"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remodelamos os processos</a:t>
            </a:r>
            <a:r>
              <a:rPr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para que se </a:t>
            </a:r>
            <a:r>
              <a:rPr b="1"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adequassem ao SIPAC</a:t>
            </a:r>
            <a:endParaRPr b="1" sz="2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35"/>
          <p:cNvPicPr preferRelativeResize="0"/>
          <p:nvPr/>
        </p:nvPicPr>
        <p:blipFill rotWithShape="1">
          <a:blip r:embed="rId3">
            <a:alphaModFix/>
          </a:blip>
          <a:srcRect b="27056" l="2140" r="1862" t="2650"/>
          <a:stretch/>
        </p:blipFill>
        <p:spPr>
          <a:xfrm>
            <a:off x="638525" y="364600"/>
            <a:ext cx="4512576" cy="240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0076" y="2924899"/>
            <a:ext cx="4957044" cy="188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750" y="1848600"/>
            <a:ext cx="2962650" cy="296265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35"/>
          <p:cNvSpPr txBox="1"/>
          <p:nvPr/>
        </p:nvSpPr>
        <p:spPr>
          <a:xfrm>
            <a:off x="5836900" y="1393350"/>
            <a:ext cx="1511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4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As Is</a:t>
            </a:r>
            <a:endParaRPr b="1" sz="4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36"/>
          <p:cNvPicPr preferRelativeResize="0"/>
          <p:nvPr/>
        </p:nvPicPr>
        <p:blipFill rotWithShape="1">
          <a:blip r:embed="rId3">
            <a:alphaModFix/>
          </a:blip>
          <a:srcRect b="26747" l="1603" r="0" t="4244"/>
          <a:stretch/>
        </p:blipFill>
        <p:spPr>
          <a:xfrm>
            <a:off x="829825" y="2893375"/>
            <a:ext cx="6732933" cy="1654075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36"/>
          <p:cNvSpPr txBox="1"/>
          <p:nvPr/>
        </p:nvSpPr>
        <p:spPr>
          <a:xfrm>
            <a:off x="529950" y="378350"/>
            <a:ext cx="808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be </a:t>
            </a:r>
            <a:r>
              <a:rPr lang="en" sz="3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| Cadastro de cotas e de bolsas</a:t>
            </a:r>
            <a:endParaRPr sz="3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34" name="Google Shape;534;p36"/>
          <p:cNvPicPr preferRelativeResize="0"/>
          <p:nvPr/>
        </p:nvPicPr>
        <p:blipFill rotWithShape="1">
          <a:blip r:embed="rId4">
            <a:alphaModFix/>
          </a:blip>
          <a:srcRect b="26681" l="1787" r="0" t="4552"/>
          <a:stretch/>
        </p:blipFill>
        <p:spPr>
          <a:xfrm>
            <a:off x="829825" y="1178275"/>
            <a:ext cx="5816349" cy="165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4500" y="1255625"/>
            <a:ext cx="3291824" cy="329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7"/>
          <p:cNvSpPr txBox="1"/>
          <p:nvPr/>
        </p:nvSpPr>
        <p:spPr>
          <a:xfrm>
            <a:off x="529950" y="378350"/>
            <a:ext cx="808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be </a:t>
            </a:r>
            <a:r>
              <a:rPr lang="en" sz="3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| Registro de frequências</a:t>
            </a:r>
            <a:endParaRPr sz="3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41" name="Google Shape;541;p37"/>
          <p:cNvPicPr preferRelativeResize="0"/>
          <p:nvPr/>
        </p:nvPicPr>
        <p:blipFill rotWithShape="1">
          <a:blip r:embed="rId3">
            <a:alphaModFix/>
          </a:blip>
          <a:srcRect b="18261" l="970" r="0" t="3060"/>
          <a:stretch/>
        </p:blipFill>
        <p:spPr>
          <a:xfrm>
            <a:off x="529950" y="1499025"/>
            <a:ext cx="8084101" cy="2145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9300" y="2702050"/>
            <a:ext cx="2441449" cy="244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8"/>
          <p:cNvSpPr txBox="1"/>
          <p:nvPr/>
        </p:nvSpPr>
        <p:spPr>
          <a:xfrm>
            <a:off x="989400" y="1974300"/>
            <a:ext cx="7165200" cy="11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Como ficou, então a nova </a:t>
            </a:r>
            <a:r>
              <a:rPr b="1"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estrutura</a:t>
            </a:r>
            <a:r>
              <a:rPr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do projeto de forma </a:t>
            </a:r>
            <a:r>
              <a:rPr b="1"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analítica</a:t>
            </a:r>
            <a:r>
              <a:rPr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?</a:t>
            </a:r>
            <a:endParaRPr sz="2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9"/>
          <p:cNvSpPr/>
          <p:nvPr/>
        </p:nvSpPr>
        <p:spPr>
          <a:xfrm flipH="1" rot="5400000">
            <a:off x="8627160" y="4887619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9"/>
          <p:cNvSpPr/>
          <p:nvPr/>
        </p:nvSpPr>
        <p:spPr>
          <a:xfrm flipH="1" rot="5400000">
            <a:off x="8706494" y="4966953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39"/>
          <p:cNvSpPr/>
          <p:nvPr/>
        </p:nvSpPr>
        <p:spPr>
          <a:xfrm flipH="1" rot="5400000">
            <a:off x="811036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39"/>
          <p:cNvSpPr/>
          <p:nvPr/>
        </p:nvSpPr>
        <p:spPr>
          <a:xfrm flipH="1" rot="5400000">
            <a:off x="8189694" y="496695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39"/>
          <p:cNvSpPr/>
          <p:nvPr/>
        </p:nvSpPr>
        <p:spPr>
          <a:xfrm flipH="1" rot="5400000">
            <a:off x="759356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39"/>
          <p:cNvSpPr/>
          <p:nvPr/>
        </p:nvSpPr>
        <p:spPr>
          <a:xfrm flipH="1" rot="5400000">
            <a:off x="7672895" y="496695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9"/>
          <p:cNvSpPr/>
          <p:nvPr/>
        </p:nvSpPr>
        <p:spPr>
          <a:xfrm rot="5400000">
            <a:off x="515620" y="4887615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9"/>
          <p:cNvSpPr/>
          <p:nvPr/>
        </p:nvSpPr>
        <p:spPr>
          <a:xfrm rot="5400000">
            <a:off x="594955" y="496693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9"/>
          <p:cNvSpPr/>
          <p:nvPr/>
        </p:nvSpPr>
        <p:spPr>
          <a:xfrm rot="5400000">
            <a:off x="-118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39"/>
          <p:cNvSpPr/>
          <p:nvPr/>
        </p:nvSpPr>
        <p:spPr>
          <a:xfrm rot="5400000">
            <a:off x="78155" y="4966933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9"/>
          <p:cNvSpPr txBox="1"/>
          <p:nvPr/>
        </p:nvSpPr>
        <p:spPr>
          <a:xfrm>
            <a:off x="774600" y="398300"/>
            <a:ext cx="75948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ESTRUTURA ANALÍTICA DO PROJETO</a:t>
            </a:r>
            <a:endParaRPr sz="2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63" name="Google Shape;5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0" y="1189089"/>
            <a:ext cx="8267699" cy="276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0"/>
          <p:cNvSpPr/>
          <p:nvPr/>
        </p:nvSpPr>
        <p:spPr>
          <a:xfrm flipH="1" rot="5400000">
            <a:off x="8627160" y="4887619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0"/>
          <p:cNvSpPr/>
          <p:nvPr/>
        </p:nvSpPr>
        <p:spPr>
          <a:xfrm flipH="1" rot="5400000">
            <a:off x="8706494" y="4966953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40"/>
          <p:cNvSpPr/>
          <p:nvPr/>
        </p:nvSpPr>
        <p:spPr>
          <a:xfrm flipH="1" rot="5400000">
            <a:off x="811036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40"/>
          <p:cNvSpPr/>
          <p:nvPr/>
        </p:nvSpPr>
        <p:spPr>
          <a:xfrm flipH="1" rot="5400000">
            <a:off x="8189694" y="496695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40"/>
          <p:cNvSpPr/>
          <p:nvPr/>
        </p:nvSpPr>
        <p:spPr>
          <a:xfrm flipH="1" rot="5400000">
            <a:off x="759356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0"/>
          <p:cNvSpPr/>
          <p:nvPr/>
        </p:nvSpPr>
        <p:spPr>
          <a:xfrm flipH="1" rot="5400000">
            <a:off x="7672895" y="496695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40"/>
          <p:cNvSpPr/>
          <p:nvPr/>
        </p:nvSpPr>
        <p:spPr>
          <a:xfrm rot="5400000">
            <a:off x="515620" y="4887615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40"/>
          <p:cNvSpPr/>
          <p:nvPr/>
        </p:nvSpPr>
        <p:spPr>
          <a:xfrm rot="5400000">
            <a:off x="594955" y="496693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0"/>
          <p:cNvSpPr/>
          <p:nvPr/>
        </p:nvSpPr>
        <p:spPr>
          <a:xfrm rot="5400000">
            <a:off x="-118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0"/>
          <p:cNvSpPr/>
          <p:nvPr/>
        </p:nvSpPr>
        <p:spPr>
          <a:xfrm rot="5400000">
            <a:off x="78155" y="4966933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0"/>
          <p:cNvSpPr txBox="1"/>
          <p:nvPr/>
        </p:nvSpPr>
        <p:spPr>
          <a:xfrm>
            <a:off x="594950" y="1000775"/>
            <a:ext cx="54804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Para calcular os </a:t>
            </a:r>
            <a:r>
              <a:rPr b="1"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custos</a:t>
            </a:r>
            <a:r>
              <a:rPr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dessa solução, planejamos utilizar </a:t>
            </a:r>
            <a:r>
              <a:rPr b="1"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outros projetos</a:t>
            </a:r>
            <a:r>
              <a:rPr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do STI Labs como referência </a:t>
            </a:r>
            <a:endParaRPr sz="2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937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ource Sans Pro"/>
              <a:buChar char="-"/>
            </a:pPr>
            <a:r>
              <a:rPr b="1"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Bolsas</a:t>
            </a:r>
            <a:r>
              <a:rPr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para </a:t>
            </a:r>
            <a:r>
              <a:rPr b="1"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 devs</a:t>
            </a:r>
            <a:endParaRPr b="1" sz="2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ource Sans Pro"/>
              <a:buChar char="-"/>
            </a:pPr>
            <a:r>
              <a:rPr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 Delivery Lead</a:t>
            </a:r>
            <a:endParaRPr sz="2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ource Sans Pro"/>
              <a:buChar char="-"/>
            </a:pPr>
            <a:r>
              <a:rPr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 Senior Dev</a:t>
            </a:r>
            <a:endParaRPr sz="2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ource Sans Pro"/>
              <a:buChar char="-"/>
            </a:pPr>
            <a:r>
              <a:rPr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 All Devs</a:t>
            </a:r>
            <a:endParaRPr b="1" sz="2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79" name="Google Shape;57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5350" y="941325"/>
            <a:ext cx="2910100" cy="29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40"/>
          <p:cNvSpPr txBox="1"/>
          <p:nvPr/>
        </p:nvSpPr>
        <p:spPr>
          <a:xfrm>
            <a:off x="594950" y="2810950"/>
            <a:ext cx="854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1"/>
          <p:cNvSpPr/>
          <p:nvPr/>
        </p:nvSpPr>
        <p:spPr>
          <a:xfrm flipH="1" rot="5400000">
            <a:off x="8627160" y="4887619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41"/>
          <p:cNvSpPr/>
          <p:nvPr/>
        </p:nvSpPr>
        <p:spPr>
          <a:xfrm flipH="1" rot="5400000">
            <a:off x="8706494" y="4966953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1"/>
          <p:cNvSpPr/>
          <p:nvPr/>
        </p:nvSpPr>
        <p:spPr>
          <a:xfrm flipH="1" rot="5400000">
            <a:off x="811036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41"/>
          <p:cNvSpPr/>
          <p:nvPr/>
        </p:nvSpPr>
        <p:spPr>
          <a:xfrm flipH="1" rot="5400000">
            <a:off x="8189694" y="496695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41"/>
          <p:cNvSpPr/>
          <p:nvPr/>
        </p:nvSpPr>
        <p:spPr>
          <a:xfrm flipH="1" rot="5400000">
            <a:off x="759356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41"/>
          <p:cNvSpPr/>
          <p:nvPr/>
        </p:nvSpPr>
        <p:spPr>
          <a:xfrm flipH="1" rot="5400000">
            <a:off x="7672895" y="496695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41"/>
          <p:cNvSpPr/>
          <p:nvPr/>
        </p:nvSpPr>
        <p:spPr>
          <a:xfrm rot="5400000">
            <a:off x="515620" y="4887615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41"/>
          <p:cNvSpPr/>
          <p:nvPr/>
        </p:nvSpPr>
        <p:spPr>
          <a:xfrm rot="5400000">
            <a:off x="594955" y="496693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41"/>
          <p:cNvSpPr/>
          <p:nvPr/>
        </p:nvSpPr>
        <p:spPr>
          <a:xfrm rot="5400000">
            <a:off x="-118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41"/>
          <p:cNvSpPr/>
          <p:nvPr/>
        </p:nvSpPr>
        <p:spPr>
          <a:xfrm rot="5400000">
            <a:off x="78155" y="4966933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1"/>
          <p:cNvSpPr txBox="1"/>
          <p:nvPr/>
        </p:nvSpPr>
        <p:spPr>
          <a:xfrm>
            <a:off x="594950" y="2810950"/>
            <a:ext cx="854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96" name="Google Shape;59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0" y="1170925"/>
            <a:ext cx="8267699" cy="2801652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41"/>
          <p:cNvSpPr txBox="1"/>
          <p:nvPr/>
        </p:nvSpPr>
        <p:spPr>
          <a:xfrm>
            <a:off x="594950" y="419950"/>
            <a:ext cx="54804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1246h</a:t>
            </a:r>
            <a:r>
              <a:rPr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- 63 dias úteis</a:t>
            </a:r>
            <a:endParaRPr b="1" sz="2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2"/>
          <p:cNvSpPr/>
          <p:nvPr/>
        </p:nvSpPr>
        <p:spPr>
          <a:xfrm flipH="1" rot="5400000">
            <a:off x="8627160" y="4887619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42"/>
          <p:cNvSpPr/>
          <p:nvPr/>
        </p:nvSpPr>
        <p:spPr>
          <a:xfrm flipH="1" rot="5400000">
            <a:off x="8706494" y="4966953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42"/>
          <p:cNvSpPr/>
          <p:nvPr/>
        </p:nvSpPr>
        <p:spPr>
          <a:xfrm flipH="1" rot="5400000">
            <a:off x="811036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42"/>
          <p:cNvSpPr/>
          <p:nvPr/>
        </p:nvSpPr>
        <p:spPr>
          <a:xfrm flipH="1" rot="5400000">
            <a:off x="8189694" y="496695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42"/>
          <p:cNvSpPr/>
          <p:nvPr/>
        </p:nvSpPr>
        <p:spPr>
          <a:xfrm flipH="1" rot="5400000">
            <a:off x="759356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42"/>
          <p:cNvSpPr/>
          <p:nvPr/>
        </p:nvSpPr>
        <p:spPr>
          <a:xfrm flipH="1" rot="5400000">
            <a:off x="7672895" y="496695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42"/>
          <p:cNvSpPr/>
          <p:nvPr/>
        </p:nvSpPr>
        <p:spPr>
          <a:xfrm rot="5400000">
            <a:off x="515620" y="4887615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2"/>
          <p:cNvSpPr/>
          <p:nvPr/>
        </p:nvSpPr>
        <p:spPr>
          <a:xfrm rot="5400000">
            <a:off x="594955" y="496693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42"/>
          <p:cNvSpPr/>
          <p:nvPr/>
        </p:nvSpPr>
        <p:spPr>
          <a:xfrm rot="5400000">
            <a:off x="-118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42"/>
          <p:cNvSpPr/>
          <p:nvPr/>
        </p:nvSpPr>
        <p:spPr>
          <a:xfrm rot="5400000">
            <a:off x="78155" y="4966933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2" name="Google Shape;612;p42"/>
          <p:cNvPicPr preferRelativeResize="0"/>
          <p:nvPr/>
        </p:nvPicPr>
        <p:blipFill rotWithShape="1">
          <a:blip r:embed="rId3">
            <a:alphaModFix/>
          </a:blip>
          <a:srcRect b="0" l="0" r="3558" t="40087"/>
          <a:stretch/>
        </p:blipFill>
        <p:spPr>
          <a:xfrm>
            <a:off x="-786350" y="1333725"/>
            <a:ext cx="6132342" cy="38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42"/>
          <p:cNvSpPr txBox="1"/>
          <p:nvPr/>
        </p:nvSpPr>
        <p:spPr>
          <a:xfrm>
            <a:off x="1907550" y="714588"/>
            <a:ext cx="7157100" cy="30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Planejamento de Gestão de tempo</a:t>
            </a:r>
            <a:endParaRPr sz="2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93700" lvl="0" marL="2743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ource Sans Pro"/>
              <a:buChar char="-"/>
            </a:pPr>
            <a:r>
              <a:rPr b="1"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Metodologia Kanban</a:t>
            </a:r>
            <a:endParaRPr b="1" sz="2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93700" lvl="4" marL="2743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ource Sans Pro"/>
              <a:buChar char="-"/>
            </a:pPr>
            <a:r>
              <a:rPr b="1"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Scrum</a:t>
            </a:r>
            <a:r>
              <a:rPr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 planning, review e dailies</a:t>
            </a:r>
            <a:endParaRPr sz="2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93700" lvl="4" marL="2743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ource Sans Pro"/>
              <a:buChar char="-"/>
            </a:pPr>
            <a:r>
              <a:rPr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Método de </a:t>
            </a:r>
            <a:r>
              <a:rPr b="1"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Planning Poker</a:t>
            </a:r>
            <a:r>
              <a:rPr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adaptado para horas</a:t>
            </a:r>
            <a:endParaRPr sz="2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4" name="Google Shape;614;p42"/>
          <p:cNvSpPr txBox="1"/>
          <p:nvPr/>
        </p:nvSpPr>
        <p:spPr>
          <a:xfrm>
            <a:off x="989400" y="542925"/>
            <a:ext cx="71652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2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5"/>
          <p:cNvSpPr txBox="1"/>
          <p:nvPr>
            <p:ph type="title"/>
          </p:nvPr>
        </p:nvSpPr>
        <p:spPr>
          <a:xfrm>
            <a:off x="721950" y="1097975"/>
            <a:ext cx="7700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CONTEÚDO DO REPORT</a:t>
            </a:r>
            <a:endParaRPr/>
          </a:p>
        </p:txBody>
      </p:sp>
      <p:sp>
        <p:nvSpPr>
          <p:cNvPr id="459" name="Google Shape;459;p25"/>
          <p:cNvSpPr txBox="1"/>
          <p:nvPr>
            <p:ph idx="1" type="subTitle"/>
          </p:nvPr>
        </p:nvSpPr>
        <p:spPr>
          <a:xfrm>
            <a:off x="1993725" y="1982175"/>
            <a:ext cx="1662600" cy="4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PROBLEMA</a:t>
            </a:r>
            <a:endParaRPr sz="2000"/>
          </a:p>
        </p:txBody>
      </p:sp>
      <p:sp>
        <p:nvSpPr>
          <p:cNvPr id="460" name="Google Shape;460;p25"/>
          <p:cNvSpPr txBox="1"/>
          <p:nvPr>
            <p:ph idx="5" type="subTitle"/>
          </p:nvPr>
        </p:nvSpPr>
        <p:spPr>
          <a:xfrm>
            <a:off x="5028313" y="2077934"/>
            <a:ext cx="1845900" cy="4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PROCESSOS</a:t>
            </a:r>
            <a:endParaRPr sz="2000"/>
          </a:p>
        </p:txBody>
      </p:sp>
      <p:sp>
        <p:nvSpPr>
          <p:cNvPr id="461" name="Google Shape;461;p25"/>
          <p:cNvSpPr txBox="1"/>
          <p:nvPr>
            <p:ph idx="8" type="subTitle"/>
          </p:nvPr>
        </p:nvSpPr>
        <p:spPr>
          <a:xfrm>
            <a:off x="1993725" y="2531625"/>
            <a:ext cx="1718100" cy="62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SOLUÇÃO</a:t>
            </a:r>
            <a:endParaRPr sz="2000"/>
          </a:p>
        </p:txBody>
      </p:sp>
      <p:sp>
        <p:nvSpPr>
          <p:cNvPr id="462" name="Google Shape;462;p25"/>
          <p:cNvSpPr txBox="1"/>
          <p:nvPr>
            <p:ph idx="14" type="subTitle"/>
          </p:nvPr>
        </p:nvSpPr>
        <p:spPr>
          <a:xfrm>
            <a:off x="5028313" y="2596384"/>
            <a:ext cx="3028800" cy="4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PRÓXIMOS PASSOS</a:t>
            </a:r>
            <a:endParaRPr sz="2000"/>
          </a:p>
        </p:txBody>
      </p:sp>
      <p:sp>
        <p:nvSpPr>
          <p:cNvPr id="463" name="Google Shape;463;p25"/>
          <p:cNvSpPr/>
          <p:nvPr/>
        </p:nvSpPr>
        <p:spPr>
          <a:xfrm>
            <a:off x="1900394" y="2063028"/>
            <a:ext cx="26525" cy="307494"/>
          </a:xfrm>
          <a:custGeom>
            <a:rect b="b" l="l" r="r" t="t"/>
            <a:pathLst>
              <a:path extrusionOk="0" h="31989" w="1061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25"/>
          <p:cNvSpPr/>
          <p:nvPr/>
        </p:nvSpPr>
        <p:spPr>
          <a:xfrm>
            <a:off x="4934981" y="2158787"/>
            <a:ext cx="26525" cy="307494"/>
          </a:xfrm>
          <a:custGeom>
            <a:rect b="b" l="l" r="r" t="t"/>
            <a:pathLst>
              <a:path extrusionOk="0" h="31989" w="1061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25"/>
          <p:cNvSpPr/>
          <p:nvPr/>
        </p:nvSpPr>
        <p:spPr>
          <a:xfrm>
            <a:off x="1900394" y="2591862"/>
            <a:ext cx="26525" cy="307494"/>
          </a:xfrm>
          <a:custGeom>
            <a:rect b="b" l="l" r="r" t="t"/>
            <a:pathLst>
              <a:path extrusionOk="0" h="31989" w="1061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5"/>
          <p:cNvSpPr/>
          <p:nvPr/>
        </p:nvSpPr>
        <p:spPr>
          <a:xfrm>
            <a:off x="4934975" y="2677237"/>
            <a:ext cx="26525" cy="307494"/>
          </a:xfrm>
          <a:custGeom>
            <a:rect b="b" l="l" r="r" t="t"/>
            <a:pathLst>
              <a:path extrusionOk="0" h="31989" w="1061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3"/>
          <p:cNvSpPr txBox="1"/>
          <p:nvPr/>
        </p:nvSpPr>
        <p:spPr>
          <a:xfrm>
            <a:off x="989400" y="1772250"/>
            <a:ext cx="7165200" cy="15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Para o desenvolvimento da solução, foi necessário entender seu </a:t>
            </a:r>
            <a:r>
              <a:rPr b="1"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escopo</a:t>
            </a:r>
            <a:r>
              <a:rPr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e quais seus </a:t>
            </a:r>
            <a:r>
              <a:rPr b="1"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riscos</a:t>
            </a:r>
            <a:r>
              <a:rPr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 </a:t>
            </a:r>
            <a:r>
              <a:rPr b="1"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requisitos </a:t>
            </a:r>
            <a:r>
              <a:rPr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</a:t>
            </a:r>
            <a:endParaRPr sz="2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4"/>
          <p:cNvSpPr/>
          <p:nvPr/>
        </p:nvSpPr>
        <p:spPr>
          <a:xfrm flipH="1" rot="5400000">
            <a:off x="8627160" y="4887619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44"/>
          <p:cNvSpPr/>
          <p:nvPr/>
        </p:nvSpPr>
        <p:spPr>
          <a:xfrm flipH="1" rot="5400000">
            <a:off x="8706494" y="4966953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44"/>
          <p:cNvSpPr/>
          <p:nvPr/>
        </p:nvSpPr>
        <p:spPr>
          <a:xfrm flipH="1" rot="5400000">
            <a:off x="811036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44"/>
          <p:cNvSpPr/>
          <p:nvPr/>
        </p:nvSpPr>
        <p:spPr>
          <a:xfrm flipH="1" rot="5400000">
            <a:off x="8189694" y="496695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44"/>
          <p:cNvSpPr/>
          <p:nvPr/>
        </p:nvSpPr>
        <p:spPr>
          <a:xfrm flipH="1" rot="5400000">
            <a:off x="759356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44"/>
          <p:cNvSpPr/>
          <p:nvPr/>
        </p:nvSpPr>
        <p:spPr>
          <a:xfrm flipH="1" rot="5400000">
            <a:off x="7672895" y="496695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4"/>
          <p:cNvSpPr/>
          <p:nvPr/>
        </p:nvSpPr>
        <p:spPr>
          <a:xfrm rot="5400000">
            <a:off x="515620" y="4887615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44"/>
          <p:cNvSpPr/>
          <p:nvPr/>
        </p:nvSpPr>
        <p:spPr>
          <a:xfrm rot="5400000">
            <a:off x="594955" y="496693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44"/>
          <p:cNvSpPr/>
          <p:nvPr/>
        </p:nvSpPr>
        <p:spPr>
          <a:xfrm rot="5400000">
            <a:off x="-118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44"/>
          <p:cNvSpPr/>
          <p:nvPr/>
        </p:nvSpPr>
        <p:spPr>
          <a:xfrm rot="5400000">
            <a:off x="78155" y="4966933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44"/>
          <p:cNvSpPr txBox="1"/>
          <p:nvPr/>
        </p:nvSpPr>
        <p:spPr>
          <a:xfrm>
            <a:off x="1929850" y="90900"/>
            <a:ext cx="5967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DECLARAÇÃO DE ESCOPO DO PROJETO</a:t>
            </a:r>
            <a:endParaRPr/>
          </a:p>
        </p:txBody>
      </p:sp>
      <p:pic>
        <p:nvPicPr>
          <p:cNvPr id="635" name="Google Shape;63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4440" y="2238475"/>
            <a:ext cx="2649126" cy="264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3986" y="849800"/>
            <a:ext cx="5505450" cy="11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3386" y="2214350"/>
            <a:ext cx="3533775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29811" y="3507088"/>
            <a:ext cx="5467350" cy="11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5"/>
          <p:cNvSpPr/>
          <p:nvPr/>
        </p:nvSpPr>
        <p:spPr>
          <a:xfrm flipH="1" rot="5400000">
            <a:off x="8627160" y="4887619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45"/>
          <p:cNvSpPr/>
          <p:nvPr/>
        </p:nvSpPr>
        <p:spPr>
          <a:xfrm flipH="1" rot="5400000">
            <a:off x="8706494" y="4966953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45"/>
          <p:cNvSpPr/>
          <p:nvPr/>
        </p:nvSpPr>
        <p:spPr>
          <a:xfrm flipH="1" rot="5400000">
            <a:off x="811036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45"/>
          <p:cNvSpPr/>
          <p:nvPr/>
        </p:nvSpPr>
        <p:spPr>
          <a:xfrm flipH="1" rot="5400000">
            <a:off x="8189694" y="496695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45"/>
          <p:cNvSpPr/>
          <p:nvPr/>
        </p:nvSpPr>
        <p:spPr>
          <a:xfrm flipH="1" rot="5400000">
            <a:off x="759356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45"/>
          <p:cNvSpPr/>
          <p:nvPr/>
        </p:nvSpPr>
        <p:spPr>
          <a:xfrm flipH="1" rot="5400000">
            <a:off x="7672895" y="496695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45"/>
          <p:cNvSpPr/>
          <p:nvPr/>
        </p:nvSpPr>
        <p:spPr>
          <a:xfrm rot="5400000">
            <a:off x="515620" y="4887615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45"/>
          <p:cNvSpPr/>
          <p:nvPr/>
        </p:nvSpPr>
        <p:spPr>
          <a:xfrm rot="5400000">
            <a:off x="594955" y="496693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5"/>
          <p:cNvSpPr/>
          <p:nvPr/>
        </p:nvSpPr>
        <p:spPr>
          <a:xfrm rot="5400000">
            <a:off x="-118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45"/>
          <p:cNvSpPr/>
          <p:nvPr/>
        </p:nvSpPr>
        <p:spPr>
          <a:xfrm rot="5400000">
            <a:off x="78155" y="4966933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45"/>
          <p:cNvSpPr txBox="1"/>
          <p:nvPr/>
        </p:nvSpPr>
        <p:spPr>
          <a:xfrm>
            <a:off x="2163750" y="147525"/>
            <a:ext cx="48165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LISTA E PLANO DE REQUISITOS</a:t>
            </a:r>
            <a:endParaRPr/>
          </a:p>
        </p:txBody>
      </p:sp>
      <p:pic>
        <p:nvPicPr>
          <p:cNvPr id="654" name="Google Shape;65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925" y="725929"/>
            <a:ext cx="3836725" cy="998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5913" y="1724837"/>
            <a:ext cx="3836749" cy="1775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9700" y="725913"/>
            <a:ext cx="3836725" cy="882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79700" y="1608750"/>
            <a:ext cx="3836691" cy="5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38025" y="2046575"/>
            <a:ext cx="3096926" cy="309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6"/>
          <p:cNvSpPr/>
          <p:nvPr/>
        </p:nvSpPr>
        <p:spPr>
          <a:xfrm flipH="1" rot="5400000">
            <a:off x="8627160" y="4887619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6"/>
          <p:cNvSpPr/>
          <p:nvPr/>
        </p:nvSpPr>
        <p:spPr>
          <a:xfrm flipH="1" rot="5400000">
            <a:off x="8706494" y="4966953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46"/>
          <p:cNvSpPr/>
          <p:nvPr/>
        </p:nvSpPr>
        <p:spPr>
          <a:xfrm flipH="1" rot="5400000">
            <a:off x="811036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6"/>
          <p:cNvSpPr/>
          <p:nvPr/>
        </p:nvSpPr>
        <p:spPr>
          <a:xfrm flipH="1" rot="5400000">
            <a:off x="8189694" y="496695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46"/>
          <p:cNvSpPr/>
          <p:nvPr/>
        </p:nvSpPr>
        <p:spPr>
          <a:xfrm flipH="1" rot="5400000">
            <a:off x="759356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46"/>
          <p:cNvSpPr/>
          <p:nvPr/>
        </p:nvSpPr>
        <p:spPr>
          <a:xfrm flipH="1" rot="5400000">
            <a:off x="7672895" y="496695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46"/>
          <p:cNvSpPr/>
          <p:nvPr/>
        </p:nvSpPr>
        <p:spPr>
          <a:xfrm rot="5400000">
            <a:off x="515620" y="4887615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46"/>
          <p:cNvSpPr/>
          <p:nvPr/>
        </p:nvSpPr>
        <p:spPr>
          <a:xfrm rot="5400000">
            <a:off x="594955" y="496693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46"/>
          <p:cNvSpPr/>
          <p:nvPr/>
        </p:nvSpPr>
        <p:spPr>
          <a:xfrm rot="5400000">
            <a:off x="-118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6"/>
          <p:cNvSpPr/>
          <p:nvPr/>
        </p:nvSpPr>
        <p:spPr>
          <a:xfrm rot="5400000">
            <a:off x="78155" y="4966933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3" name="Google Shape;67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6250"/>
            <a:ext cx="8839200" cy="1315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46"/>
          <p:cNvSpPr txBox="1"/>
          <p:nvPr/>
        </p:nvSpPr>
        <p:spPr>
          <a:xfrm>
            <a:off x="2495700" y="250425"/>
            <a:ext cx="41526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LISTA E PLANO DE RISCOS</a:t>
            </a:r>
            <a:endParaRPr/>
          </a:p>
        </p:txBody>
      </p:sp>
      <p:pic>
        <p:nvPicPr>
          <p:cNvPr id="675" name="Google Shape;67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2004894"/>
            <a:ext cx="3138600" cy="31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7"/>
          <p:cNvSpPr txBox="1"/>
          <p:nvPr/>
        </p:nvSpPr>
        <p:spPr>
          <a:xfrm>
            <a:off x="527401" y="1570350"/>
            <a:ext cx="8089200" cy="20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 com o objetivo de auxiliar no desenvolvimento dessa solução, Margarete sugeriu que utilizássemos algumas </a:t>
            </a:r>
            <a:r>
              <a:rPr b="1"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ferramentas</a:t>
            </a:r>
            <a:r>
              <a:rPr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que ela aprendeu no seu período de estudante</a:t>
            </a:r>
            <a:endParaRPr b="1" sz="2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8"/>
          <p:cNvSpPr/>
          <p:nvPr/>
        </p:nvSpPr>
        <p:spPr>
          <a:xfrm flipH="1" rot="5400000">
            <a:off x="8627160" y="4887619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48"/>
          <p:cNvSpPr/>
          <p:nvPr/>
        </p:nvSpPr>
        <p:spPr>
          <a:xfrm flipH="1" rot="5400000">
            <a:off x="8706494" y="4966953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48"/>
          <p:cNvSpPr/>
          <p:nvPr/>
        </p:nvSpPr>
        <p:spPr>
          <a:xfrm flipH="1" rot="5400000">
            <a:off x="811036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8"/>
          <p:cNvSpPr/>
          <p:nvPr/>
        </p:nvSpPr>
        <p:spPr>
          <a:xfrm flipH="1" rot="5400000">
            <a:off x="8189694" y="496695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48"/>
          <p:cNvSpPr/>
          <p:nvPr/>
        </p:nvSpPr>
        <p:spPr>
          <a:xfrm flipH="1" rot="5400000">
            <a:off x="759356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48"/>
          <p:cNvSpPr/>
          <p:nvPr/>
        </p:nvSpPr>
        <p:spPr>
          <a:xfrm flipH="1" rot="5400000">
            <a:off x="7672895" y="496695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48"/>
          <p:cNvSpPr/>
          <p:nvPr/>
        </p:nvSpPr>
        <p:spPr>
          <a:xfrm rot="5400000">
            <a:off x="515620" y="4887615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48"/>
          <p:cNvSpPr/>
          <p:nvPr/>
        </p:nvSpPr>
        <p:spPr>
          <a:xfrm rot="5400000">
            <a:off x="594955" y="496693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48"/>
          <p:cNvSpPr/>
          <p:nvPr/>
        </p:nvSpPr>
        <p:spPr>
          <a:xfrm rot="5400000">
            <a:off x="-118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48"/>
          <p:cNvSpPr/>
          <p:nvPr/>
        </p:nvSpPr>
        <p:spPr>
          <a:xfrm rot="5400000">
            <a:off x="78155" y="4966933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48"/>
          <p:cNvSpPr txBox="1"/>
          <p:nvPr/>
        </p:nvSpPr>
        <p:spPr>
          <a:xfrm>
            <a:off x="1426075" y="147525"/>
            <a:ext cx="59673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MAPA DE CATEGORIZAÇÃO</a:t>
            </a:r>
            <a:endParaRPr/>
          </a:p>
        </p:txBody>
      </p:sp>
      <p:pic>
        <p:nvPicPr>
          <p:cNvPr id="696" name="Google Shape;6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675" y="766100"/>
            <a:ext cx="6224094" cy="3997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550" y="623650"/>
            <a:ext cx="7163826" cy="41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49"/>
          <p:cNvSpPr txBox="1"/>
          <p:nvPr/>
        </p:nvSpPr>
        <p:spPr>
          <a:xfrm>
            <a:off x="1902825" y="38650"/>
            <a:ext cx="5967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DIAGRAMA DE ISHIKAWA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050" y="3990038"/>
            <a:ext cx="7454050" cy="94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613" y="603350"/>
            <a:ext cx="6231275" cy="33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50"/>
          <p:cNvSpPr txBox="1"/>
          <p:nvPr/>
        </p:nvSpPr>
        <p:spPr>
          <a:xfrm>
            <a:off x="3257450" y="0"/>
            <a:ext cx="2127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MATRIZ GUT</a:t>
            </a:r>
            <a:endParaRPr b="1" sz="2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8" y="1261850"/>
            <a:ext cx="8925674" cy="2619800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51"/>
          <p:cNvSpPr txBox="1"/>
          <p:nvPr/>
        </p:nvSpPr>
        <p:spPr>
          <a:xfrm>
            <a:off x="2083925" y="50325"/>
            <a:ext cx="5487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MAPEAMENTO PROBLEMA X CAUSA</a:t>
            </a:r>
            <a:endParaRPr b="1" sz="2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2"/>
          <p:cNvSpPr txBox="1"/>
          <p:nvPr/>
        </p:nvSpPr>
        <p:spPr>
          <a:xfrm>
            <a:off x="580350" y="1570350"/>
            <a:ext cx="7983300" cy="20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Assim como Margarete, nós também precisamos </a:t>
            </a:r>
            <a:r>
              <a:rPr b="1"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gerir nossos processos</a:t>
            </a:r>
            <a:r>
              <a:rPr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identificando pontos </a:t>
            </a:r>
            <a:r>
              <a:rPr b="1"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positivos e negativos</a:t>
            </a:r>
            <a:r>
              <a:rPr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 estabelecendo </a:t>
            </a:r>
            <a:r>
              <a:rPr b="1"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metodologias e ferramentas </a:t>
            </a:r>
            <a:r>
              <a:rPr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 trabalho</a:t>
            </a:r>
            <a:endParaRPr b="1" sz="2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6"/>
          <p:cNvPicPr preferRelativeResize="0"/>
          <p:nvPr/>
        </p:nvPicPr>
        <p:blipFill rotWithShape="1">
          <a:blip r:embed="rId3">
            <a:alphaModFix/>
          </a:blip>
          <a:srcRect b="0" l="0" r="44102" t="0"/>
          <a:stretch/>
        </p:blipFill>
        <p:spPr>
          <a:xfrm>
            <a:off x="0" y="-314250"/>
            <a:ext cx="3050676" cy="545775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26"/>
          <p:cNvSpPr txBox="1"/>
          <p:nvPr/>
        </p:nvSpPr>
        <p:spPr>
          <a:xfrm>
            <a:off x="3567800" y="1922025"/>
            <a:ext cx="4568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Nossa solução resolve o problema de </a:t>
            </a:r>
            <a:r>
              <a:rPr b="1"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Margarete</a:t>
            </a:r>
            <a:endParaRPr sz="2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53"/>
          <p:cNvSpPr txBox="1"/>
          <p:nvPr>
            <p:ph type="title"/>
          </p:nvPr>
        </p:nvSpPr>
        <p:spPr>
          <a:xfrm>
            <a:off x="1568100" y="696800"/>
            <a:ext cx="6007800" cy="6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PLANEJADO                        </a:t>
            </a:r>
            <a:r>
              <a:rPr lang="en" sz="1800"/>
              <a:t> </a:t>
            </a:r>
            <a:r>
              <a:rPr lang="en"/>
              <a:t>REALIZADO</a:t>
            </a:r>
            <a:endParaRPr/>
          </a:p>
        </p:txBody>
      </p:sp>
      <p:sp>
        <p:nvSpPr>
          <p:cNvPr id="726" name="Google Shape;726;p53"/>
          <p:cNvSpPr txBox="1"/>
          <p:nvPr>
            <p:ph idx="1" type="body"/>
          </p:nvPr>
        </p:nvSpPr>
        <p:spPr>
          <a:xfrm>
            <a:off x="1444675" y="1358600"/>
            <a:ext cx="3218700" cy="20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●"/>
            </a:pPr>
            <a:r>
              <a:rPr lang="en">
                <a:solidFill>
                  <a:schemeClr val="accent4"/>
                </a:solidFill>
              </a:rPr>
              <a:t>Trabalhar na solução</a:t>
            </a:r>
            <a:endParaRPr>
              <a:solidFill>
                <a:schemeClr val="accent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●"/>
            </a:pPr>
            <a:r>
              <a:rPr lang="en">
                <a:solidFill>
                  <a:schemeClr val="accent4"/>
                </a:solidFill>
              </a:rPr>
              <a:t>Fazer contato inicial com stakeholder</a:t>
            </a:r>
            <a:endParaRPr>
              <a:solidFill>
                <a:schemeClr val="accent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●"/>
            </a:pPr>
            <a:r>
              <a:rPr lang="en">
                <a:solidFill>
                  <a:schemeClr val="accent4"/>
                </a:solidFill>
              </a:rPr>
              <a:t>Planejar encontros para validação da solução com stakeholders</a:t>
            </a:r>
            <a:endParaRPr>
              <a:solidFill>
                <a:schemeClr val="accent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●"/>
            </a:pPr>
            <a:r>
              <a:rPr lang="en">
                <a:solidFill>
                  <a:schemeClr val="accent4"/>
                </a:solidFill>
              </a:rPr>
              <a:t>Priorização de atividades</a:t>
            </a:r>
            <a:endParaRPr>
              <a:solidFill>
                <a:schemeClr val="accent4"/>
              </a:solidFill>
            </a:endParaRPr>
          </a:p>
        </p:txBody>
      </p:sp>
      <p:grpSp>
        <p:nvGrpSpPr>
          <p:cNvPr id="727" name="Google Shape;727;p53"/>
          <p:cNvGrpSpPr/>
          <p:nvPr/>
        </p:nvGrpSpPr>
        <p:grpSpPr>
          <a:xfrm rot="5400000">
            <a:off x="8369867" y="4109867"/>
            <a:ext cx="1550412" cy="516832"/>
            <a:chOff x="-1171" y="-257083"/>
            <a:chExt cx="1550412" cy="516832"/>
          </a:xfrm>
        </p:grpSpPr>
        <p:sp>
          <p:nvSpPr>
            <p:cNvPr id="728" name="Google Shape;728;p53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53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53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53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53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53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4" name="Google Shape;734;p53"/>
          <p:cNvSpPr txBox="1"/>
          <p:nvPr>
            <p:ph idx="1" type="body"/>
          </p:nvPr>
        </p:nvSpPr>
        <p:spPr>
          <a:xfrm>
            <a:off x="5044375" y="1358600"/>
            <a:ext cx="3095400" cy="30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</a:pPr>
            <a:r>
              <a:rPr lang="en">
                <a:solidFill>
                  <a:schemeClr val="accent6"/>
                </a:solidFill>
              </a:rPr>
              <a:t>Desenvolvimento da </a:t>
            </a:r>
            <a:r>
              <a:rPr lang="en">
                <a:solidFill>
                  <a:schemeClr val="accent6"/>
                </a:solidFill>
              </a:rPr>
              <a:t>hipótese</a:t>
            </a:r>
            <a:r>
              <a:rPr lang="en">
                <a:solidFill>
                  <a:schemeClr val="accent6"/>
                </a:solidFill>
              </a:rPr>
              <a:t> de solução</a:t>
            </a:r>
            <a:endParaRPr>
              <a:solidFill>
                <a:schemeClr val="accent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</a:pPr>
            <a:r>
              <a:rPr lang="en">
                <a:solidFill>
                  <a:schemeClr val="accent6"/>
                </a:solidFill>
              </a:rPr>
              <a:t>Exploração do SIPAC</a:t>
            </a:r>
            <a:endParaRPr>
              <a:solidFill>
                <a:schemeClr val="accent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</a:pPr>
            <a:r>
              <a:rPr lang="en">
                <a:solidFill>
                  <a:schemeClr val="accent6"/>
                </a:solidFill>
              </a:rPr>
              <a:t>Marcação de uma reunião com stakeholder principal</a:t>
            </a:r>
            <a:endParaRPr>
              <a:solidFill>
                <a:schemeClr val="accent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</a:pPr>
            <a:r>
              <a:rPr lang="en">
                <a:solidFill>
                  <a:schemeClr val="accent6"/>
                </a:solidFill>
              </a:rPr>
              <a:t>Instalação de uma feature no trello para priorização de atividades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735" name="Google Shape;735;p53"/>
          <p:cNvSpPr txBox="1"/>
          <p:nvPr/>
        </p:nvSpPr>
        <p:spPr>
          <a:xfrm>
            <a:off x="4263450" y="876800"/>
            <a:ext cx="6171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Reem Kufi"/>
                <a:ea typeface="Reem Kufi"/>
                <a:cs typeface="Reem Kufi"/>
                <a:sym typeface="Reem Kufi"/>
              </a:rPr>
              <a:t>vs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4"/>
          <p:cNvSpPr txBox="1"/>
          <p:nvPr>
            <p:ph type="title"/>
          </p:nvPr>
        </p:nvSpPr>
        <p:spPr>
          <a:xfrm>
            <a:off x="480900" y="592350"/>
            <a:ext cx="81822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DEU CERTO                       DEU ERRADO</a:t>
            </a:r>
            <a:endParaRPr/>
          </a:p>
        </p:txBody>
      </p:sp>
      <p:sp>
        <p:nvSpPr>
          <p:cNvPr id="741" name="Google Shape;741;p54"/>
          <p:cNvSpPr txBox="1"/>
          <p:nvPr>
            <p:ph idx="1" type="body"/>
          </p:nvPr>
        </p:nvSpPr>
        <p:spPr>
          <a:xfrm>
            <a:off x="1517575" y="1098450"/>
            <a:ext cx="2478000" cy="27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●"/>
            </a:pPr>
            <a:r>
              <a:rPr lang="en">
                <a:solidFill>
                  <a:schemeClr val="accent4"/>
                </a:solidFill>
              </a:rPr>
              <a:t>Conseguimos nos familiarizar com o SIPAC</a:t>
            </a:r>
            <a:endParaRPr>
              <a:solidFill>
                <a:schemeClr val="accent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●"/>
            </a:pPr>
            <a:r>
              <a:rPr lang="en">
                <a:solidFill>
                  <a:schemeClr val="accent4"/>
                </a:solidFill>
              </a:rPr>
              <a:t>Especialização no escopo</a:t>
            </a:r>
            <a:endParaRPr>
              <a:solidFill>
                <a:schemeClr val="accent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●"/>
            </a:pPr>
            <a:r>
              <a:rPr lang="en">
                <a:solidFill>
                  <a:schemeClr val="accent4"/>
                </a:solidFill>
              </a:rPr>
              <a:t>Marcação de reunião com CAF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742" name="Google Shape;742;p54"/>
          <p:cNvSpPr txBox="1"/>
          <p:nvPr>
            <p:ph idx="1" type="body"/>
          </p:nvPr>
        </p:nvSpPr>
        <p:spPr>
          <a:xfrm>
            <a:off x="4777375" y="1098450"/>
            <a:ext cx="2937000" cy="41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</a:pPr>
            <a:r>
              <a:rPr lang="en">
                <a:solidFill>
                  <a:schemeClr val="accent6"/>
                </a:solidFill>
              </a:rPr>
              <a:t>Reunião com o CAF demorou a acontecer</a:t>
            </a:r>
            <a:endParaRPr>
              <a:solidFill>
                <a:schemeClr val="accent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</a:pPr>
            <a:r>
              <a:rPr lang="en">
                <a:solidFill>
                  <a:schemeClr val="accent6"/>
                </a:solidFill>
              </a:rPr>
              <a:t>Não conseguimos criar um protótipo completo para nossa solução</a:t>
            </a:r>
            <a:endParaRPr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743" name="Google Shape;743;p54"/>
          <p:cNvSpPr txBox="1"/>
          <p:nvPr/>
        </p:nvSpPr>
        <p:spPr>
          <a:xfrm>
            <a:off x="4004025" y="451950"/>
            <a:ext cx="781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Reem Kufi"/>
                <a:ea typeface="Reem Kufi"/>
                <a:cs typeface="Reem Kufi"/>
                <a:sym typeface="Reem Kufi"/>
              </a:rPr>
              <a:t>vs 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55"/>
          <p:cNvSpPr txBox="1"/>
          <p:nvPr>
            <p:ph type="title"/>
          </p:nvPr>
        </p:nvSpPr>
        <p:spPr>
          <a:xfrm>
            <a:off x="2950950" y="576025"/>
            <a:ext cx="3242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METODOLOGIA</a:t>
            </a:r>
            <a:endParaRPr/>
          </a:p>
        </p:txBody>
      </p:sp>
      <p:sp>
        <p:nvSpPr>
          <p:cNvPr id="749" name="Google Shape;749;p55"/>
          <p:cNvSpPr txBox="1"/>
          <p:nvPr>
            <p:ph idx="4294967295" type="subTitle"/>
          </p:nvPr>
        </p:nvSpPr>
        <p:spPr>
          <a:xfrm>
            <a:off x="3373625" y="1959000"/>
            <a:ext cx="1193400" cy="21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accent5"/>
                </a:solidFill>
                <a:latin typeface="Reem Kufi"/>
                <a:ea typeface="Reem Kufi"/>
                <a:cs typeface="Reem Kufi"/>
                <a:sym typeface="Reem Kufi"/>
              </a:rPr>
              <a:t>KANBAN</a:t>
            </a:r>
            <a:endParaRPr sz="1400">
              <a:solidFill>
                <a:schemeClr val="accent5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750" name="Google Shape;750;p55"/>
          <p:cNvSpPr txBox="1"/>
          <p:nvPr>
            <p:ph idx="3" type="subTitle"/>
          </p:nvPr>
        </p:nvSpPr>
        <p:spPr>
          <a:xfrm>
            <a:off x="4325850" y="1959000"/>
            <a:ext cx="1444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accent2"/>
                </a:solidFill>
              </a:rPr>
              <a:t>DESIGN THINKING</a:t>
            </a:r>
            <a:endParaRPr sz="1400">
              <a:solidFill>
                <a:schemeClr val="accent2"/>
              </a:solidFill>
            </a:endParaRPr>
          </a:p>
        </p:txBody>
      </p:sp>
      <p:pic>
        <p:nvPicPr>
          <p:cNvPr id="751" name="Google Shape;751;p55"/>
          <p:cNvPicPr preferRelativeResize="0"/>
          <p:nvPr/>
        </p:nvPicPr>
        <p:blipFill rotWithShape="1">
          <a:blip r:embed="rId3">
            <a:alphaModFix/>
          </a:blip>
          <a:srcRect b="19534" l="22819" r="22639" t="19209"/>
          <a:stretch/>
        </p:blipFill>
        <p:spPr>
          <a:xfrm>
            <a:off x="4654776" y="1067333"/>
            <a:ext cx="771386" cy="866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2454" y="1163346"/>
            <a:ext cx="695777" cy="695777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55"/>
          <p:cNvSpPr txBox="1"/>
          <p:nvPr>
            <p:ph type="title"/>
          </p:nvPr>
        </p:nvSpPr>
        <p:spPr>
          <a:xfrm>
            <a:off x="627000" y="3001588"/>
            <a:ext cx="34359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COMUNICAÇÃO</a:t>
            </a:r>
            <a:endParaRPr/>
          </a:p>
        </p:txBody>
      </p:sp>
      <p:sp>
        <p:nvSpPr>
          <p:cNvPr id="754" name="Google Shape;754;p55"/>
          <p:cNvSpPr txBox="1"/>
          <p:nvPr>
            <p:ph idx="4294967295" type="subTitle"/>
          </p:nvPr>
        </p:nvSpPr>
        <p:spPr>
          <a:xfrm>
            <a:off x="901025" y="3479525"/>
            <a:ext cx="1261800" cy="3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2"/>
                </a:solidFill>
                <a:latin typeface="Reem Kufi"/>
                <a:ea typeface="Reem Kufi"/>
                <a:cs typeface="Reem Kufi"/>
                <a:sym typeface="Reem Kufi"/>
              </a:rPr>
              <a:t>CLIENTE</a:t>
            </a:r>
            <a:endParaRPr>
              <a:solidFill>
                <a:schemeClr val="accent2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755" name="Google Shape;755;p55"/>
          <p:cNvSpPr txBox="1"/>
          <p:nvPr>
            <p:ph idx="3" type="subTitle"/>
          </p:nvPr>
        </p:nvSpPr>
        <p:spPr>
          <a:xfrm>
            <a:off x="2550248" y="3479525"/>
            <a:ext cx="1097700" cy="3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EQUIPE</a:t>
            </a:r>
            <a:endParaRPr/>
          </a:p>
        </p:txBody>
      </p:sp>
      <p:sp>
        <p:nvSpPr>
          <p:cNvPr id="756" name="Google Shape;756;p55"/>
          <p:cNvSpPr/>
          <p:nvPr/>
        </p:nvSpPr>
        <p:spPr>
          <a:xfrm rot="-5400000">
            <a:off x="1533237" y="3452676"/>
            <a:ext cx="26525" cy="933599"/>
          </a:xfrm>
          <a:custGeom>
            <a:rect b="b" l="l" r="r" t="t"/>
            <a:pathLst>
              <a:path extrusionOk="0" h="31989" w="1061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55"/>
          <p:cNvSpPr/>
          <p:nvPr/>
        </p:nvSpPr>
        <p:spPr>
          <a:xfrm rot="-5400000">
            <a:off x="3085836" y="3452676"/>
            <a:ext cx="26525" cy="933599"/>
          </a:xfrm>
          <a:custGeom>
            <a:rect b="b" l="l" r="r" t="t"/>
            <a:pathLst>
              <a:path extrusionOk="0" h="31989" w="1061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8" name="Google Shape;75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3250" y="4044200"/>
            <a:ext cx="424026" cy="42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9800" y="4044200"/>
            <a:ext cx="424026" cy="42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9513" y="4045438"/>
            <a:ext cx="424026" cy="42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4487" y="4045438"/>
            <a:ext cx="424026" cy="42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6350" y="4044200"/>
            <a:ext cx="424026" cy="426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28637" y="4074600"/>
            <a:ext cx="365700" cy="3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55"/>
          <p:cNvSpPr txBox="1"/>
          <p:nvPr>
            <p:ph type="title"/>
          </p:nvPr>
        </p:nvSpPr>
        <p:spPr>
          <a:xfrm>
            <a:off x="4585100" y="3001588"/>
            <a:ext cx="4176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DOCUMENTAÇÃO</a:t>
            </a:r>
            <a:endParaRPr/>
          </a:p>
        </p:txBody>
      </p:sp>
      <p:sp>
        <p:nvSpPr>
          <p:cNvPr id="765" name="Google Shape;765;p55"/>
          <p:cNvSpPr txBox="1"/>
          <p:nvPr>
            <p:ph idx="4294967295" type="subTitle"/>
          </p:nvPr>
        </p:nvSpPr>
        <p:spPr>
          <a:xfrm>
            <a:off x="5700087" y="4149500"/>
            <a:ext cx="749400" cy="1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accent2"/>
                </a:solidFill>
                <a:latin typeface="Reem Kufi"/>
                <a:ea typeface="Reem Kufi"/>
                <a:cs typeface="Reem Kufi"/>
                <a:sym typeface="Reem Kufi"/>
              </a:rPr>
              <a:t>MIRO</a:t>
            </a:r>
            <a:endParaRPr sz="1400">
              <a:solidFill>
                <a:schemeClr val="accent2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766" name="Google Shape;766;p55"/>
          <p:cNvSpPr txBox="1"/>
          <p:nvPr>
            <p:ph idx="3" type="subTitle"/>
          </p:nvPr>
        </p:nvSpPr>
        <p:spPr>
          <a:xfrm>
            <a:off x="6577807" y="4149500"/>
            <a:ext cx="1068900" cy="1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2"/>
                </a:solidFill>
              </a:rPr>
              <a:t>GITHUB</a:t>
            </a:r>
            <a:endParaRPr sz="1400">
              <a:solidFill>
                <a:schemeClr val="dk2"/>
              </a:solidFill>
            </a:endParaRPr>
          </a:p>
        </p:txBody>
      </p:sp>
      <p:pic>
        <p:nvPicPr>
          <p:cNvPr id="767" name="Google Shape;767;p55"/>
          <p:cNvPicPr preferRelativeResize="0"/>
          <p:nvPr/>
        </p:nvPicPr>
        <p:blipFill rotWithShape="1">
          <a:blip r:embed="rId3">
            <a:alphaModFix/>
          </a:blip>
          <a:srcRect b="19534" l="17499" r="20023" t="19209"/>
          <a:stretch/>
        </p:blipFill>
        <p:spPr>
          <a:xfrm>
            <a:off x="5725450" y="3464525"/>
            <a:ext cx="698673" cy="684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14181" y="3508946"/>
            <a:ext cx="596123" cy="596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56"/>
          <p:cNvSpPr txBox="1"/>
          <p:nvPr>
            <p:ph type="title"/>
          </p:nvPr>
        </p:nvSpPr>
        <p:spPr>
          <a:xfrm>
            <a:off x="720000" y="540000"/>
            <a:ext cx="7700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PONTOS DE CONTATO</a:t>
            </a:r>
            <a:endParaRPr/>
          </a:p>
        </p:txBody>
      </p:sp>
      <p:sp>
        <p:nvSpPr>
          <p:cNvPr id="774" name="Google Shape;774;p56"/>
          <p:cNvSpPr txBox="1"/>
          <p:nvPr>
            <p:ph idx="1" type="subTitle"/>
          </p:nvPr>
        </p:nvSpPr>
        <p:spPr>
          <a:xfrm>
            <a:off x="1919900" y="2597175"/>
            <a:ext cx="2285700" cy="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Terça-feira as 21h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6"/>
          <p:cNvSpPr txBox="1"/>
          <p:nvPr>
            <p:ph idx="2" type="subTitle"/>
          </p:nvPr>
        </p:nvSpPr>
        <p:spPr>
          <a:xfrm>
            <a:off x="5691800" y="2579225"/>
            <a:ext cx="2285700" cy="4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Domingos às 8h e às 16h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56"/>
          <p:cNvSpPr txBox="1"/>
          <p:nvPr>
            <p:ph idx="4294967295" type="subTitle"/>
          </p:nvPr>
        </p:nvSpPr>
        <p:spPr>
          <a:xfrm>
            <a:off x="1920231" y="2261951"/>
            <a:ext cx="2285700" cy="3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2"/>
                </a:solidFill>
                <a:latin typeface="Reem Kufi"/>
                <a:ea typeface="Reem Kufi"/>
                <a:cs typeface="Reem Kufi"/>
                <a:sym typeface="Reem Kufi"/>
              </a:rPr>
              <a:t>CLIENTE</a:t>
            </a:r>
            <a:endParaRPr>
              <a:solidFill>
                <a:schemeClr val="accent2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777" name="Google Shape;777;p56"/>
          <p:cNvSpPr txBox="1"/>
          <p:nvPr>
            <p:ph idx="3" type="subTitle"/>
          </p:nvPr>
        </p:nvSpPr>
        <p:spPr>
          <a:xfrm>
            <a:off x="5691806" y="2261951"/>
            <a:ext cx="2285700" cy="3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EQUIPE</a:t>
            </a:r>
            <a:endParaRPr/>
          </a:p>
        </p:txBody>
      </p:sp>
      <p:sp>
        <p:nvSpPr>
          <p:cNvPr id="778" name="Google Shape;778;p56"/>
          <p:cNvSpPr/>
          <p:nvPr/>
        </p:nvSpPr>
        <p:spPr>
          <a:xfrm>
            <a:off x="1738931" y="2257351"/>
            <a:ext cx="26525" cy="933599"/>
          </a:xfrm>
          <a:custGeom>
            <a:rect b="b" l="l" r="r" t="t"/>
            <a:pathLst>
              <a:path extrusionOk="0" h="31989" w="1061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6"/>
          <p:cNvSpPr/>
          <p:nvPr/>
        </p:nvSpPr>
        <p:spPr>
          <a:xfrm>
            <a:off x="5510831" y="2257351"/>
            <a:ext cx="26525" cy="933599"/>
          </a:xfrm>
          <a:custGeom>
            <a:rect b="b" l="l" r="r" t="t"/>
            <a:pathLst>
              <a:path extrusionOk="0" h="31989" w="1061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0" name="Google Shape;78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9703" y="2354575"/>
            <a:ext cx="739150" cy="73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450" y="2301987"/>
            <a:ext cx="424026" cy="42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0450" y="2729750"/>
            <a:ext cx="424026" cy="42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57"/>
          <p:cNvSpPr txBox="1"/>
          <p:nvPr>
            <p:ph type="ctrTitle"/>
          </p:nvPr>
        </p:nvSpPr>
        <p:spPr>
          <a:xfrm>
            <a:off x="1347750" y="850225"/>
            <a:ext cx="6448500" cy="22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OBRIGADO!</a:t>
            </a:r>
            <a:endParaRPr/>
          </a:p>
        </p:txBody>
      </p:sp>
      <p:pic>
        <p:nvPicPr>
          <p:cNvPr id="788" name="Google Shape;78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25" y="2455175"/>
            <a:ext cx="2688325" cy="2688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9" name="Google Shape;789;p57"/>
          <p:cNvGrpSpPr/>
          <p:nvPr/>
        </p:nvGrpSpPr>
        <p:grpSpPr>
          <a:xfrm>
            <a:off x="1498094" y="1474475"/>
            <a:ext cx="873881" cy="872867"/>
            <a:chOff x="8420100" y="0"/>
            <a:chExt cx="702025" cy="702000"/>
          </a:xfrm>
        </p:grpSpPr>
        <p:sp>
          <p:nvSpPr>
            <p:cNvPr id="790" name="Google Shape;790;p57"/>
            <p:cNvSpPr/>
            <p:nvPr/>
          </p:nvSpPr>
          <p:spPr>
            <a:xfrm>
              <a:off x="8420100" y="0"/>
              <a:ext cx="702025" cy="702000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57"/>
            <p:cNvSpPr/>
            <p:nvPr/>
          </p:nvSpPr>
          <p:spPr>
            <a:xfrm>
              <a:off x="8527850" y="107750"/>
              <a:ext cx="486500" cy="486500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7"/>
          <p:cNvSpPr txBox="1"/>
          <p:nvPr/>
        </p:nvSpPr>
        <p:spPr>
          <a:xfrm>
            <a:off x="3925800" y="1879050"/>
            <a:ext cx="44943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Margarete é </a:t>
            </a:r>
            <a:r>
              <a:rPr b="1"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coordenadora administrativo-financeira</a:t>
            </a:r>
            <a:r>
              <a:rPr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da STI na UFPE </a:t>
            </a:r>
            <a:endParaRPr sz="2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78" name="Google Shape;4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225" y="1058675"/>
            <a:ext cx="3851500" cy="38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8"/>
          <p:cNvSpPr txBox="1"/>
          <p:nvPr/>
        </p:nvSpPr>
        <p:spPr>
          <a:xfrm>
            <a:off x="781175" y="1047175"/>
            <a:ext cx="4605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Seu trabalho envolve </a:t>
            </a:r>
            <a:r>
              <a:rPr b="1"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processos de gestão de bolsas</a:t>
            </a:r>
            <a:endParaRPr b="1" sz="2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84" name="Google Shape;4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4675" y="1240875"/>
            <a:ext cx="3621000" cy="3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9"/>
          <p:cNvSpPr txBox="1"/>
          <p:nvPr/>
        </p:nvSpPr>
        <p:spPr>
          <a:xfrm>
            <a:off x="3662300" y="1297575"/>
            <a:ext cx="5031900" cy="23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E, infelizmente, Margarete tem </a:t>
            </a:r>
            <a:r>
              <a:rPr b="1"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dificuldade na gestão de bolsas do STI</a:t>
            </a:r>
            <a:r>
              <a:rPr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pois os processos são feitos de </a:t>
            </a:r>
            <a:r>
              <a:rPr b="1"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forma manual</a:t>
            </a:r>
            <a:r>
              <a:rPr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2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90" name="Google Shape;4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3400" y="152400"/>
            <a:ext cx="4747625" cy="474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0"/>
          <p:cNvSpPr txBox="1"/>
          <p:nvPr/>
        </p:nvSpPr>
        <p:spPr>
          <a:xfrm>
            <a:off x="936950" y="2571750"/>
            <a:ext cx="47442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Por conta disso, </a:t>
            </a:r>
            <a:r>
              <a:rPr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ela sofre, principalmente, com a </a:t>
            </a:r>
            <a:r>
              <a:rPr b="1"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perda de bolsas de desenvolvimento tecnológico e industrial</a:t>
            </a:r>
            <a:r>
              <a:rPr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b="1" sz="2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96" name="Google Shape;49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6675" y="751000"/>
            <a:ext cx="4392499" cy="439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1"/>
          <p:cNvSpPr txBox="1"/>
          <p:nvPr/>
        </p:nvSpPr>
        <p:spPr>
          <a:xfrm>
            <a:off x="902900" y="715225"/>
            <a:ext cx="73044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Pensando nisso, Margarete resolveu alocar </a:t>
            </a:r>
            <a:r>
              <a:rPr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uma de suas equipe do STI Labs para </a:t>
            </a:r>
            <a:r>
              <a:rPr b="1"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unificar seus processos de gestão de bolsas em um só sistema</a:t>
            </a:r>
            <a:endParaRPr b="1" sz="2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02" name="Google Shape;5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2975" y="2036175"/>
            <a:ext cx="3158050" cy="315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2"/>
          <p:cNvSpPr txBox="1"/>
          <p:nvPr/>
        </p:nvSpPr>
        <p:spPr>
          <a:xfrm>
            <a:off x="723900" y="1070300"/>
            <a:ext cx="48864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equipe de Margarete era responsável por </a:t>
            </a:r>
            <a:r>
              <a:rPr b="1"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ativar o setor de bolsas do SIPAC</a:t>
            </a:r>
            <a:r>
              <a:rPr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sistema já utilizado por ela, fazendo as devidas adequações para a sua realidade na STI</a:t>
            </a:r>
            <a:endParaRPr sz="2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08" name="Google Shape;5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2103" y="1738545"/>
            <a:ext cx="3293076" cy="3293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own Hall Meeting by Slidesgo">
  <a:themeElements>
    <a:clrScheme name="Simple Light">
      <a:dk1>
        <a:srgbClr val="000000"/>
      </a:dk1>
      <a:lt1>
        <a:srgbClr val="FFFFFF"/>
      </a:lt1>
      <a:dk2>
        <a:srgbClr val="313131"/>
      </a:dk2>
      <a:lt2>
        <a:srgbClr val="F0F0F0"/>
      </a:lt2>
      <a:accent1>
        <a:srgbClr val="EBCC7D"/>
      </a:accent1>
      <a:accent2>
        <a:srgbClr val="EBC04C"/>
      </a:accent2>
      <a:accent3>
        <a:srgbClr val="75C7BF"/>
      </a:accent3>
      <a:accent4>
        <a:srgbClr val="37756F"/>
      </a:accent4>
      <a:accent5>
        <a:srgbClr val="73A9C9"/>
      </a:accent5>
      <a:accent6>
        <a:srgbClr val="0F568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